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sldIdLst>
    <p:sldId id="263" r:id="rId2"/>
    <p:sldId id="268" r:id="rId3"/>
    <p:sldId id="277" r:id="rId4"/>
    <p:sldId id="269" r:id="rId5"/>
    <p:sldId id="278" r:id="rId6"/>
    <p:sldId id="281" r:id="rId7"/>
    <p:sldId id="270" r:id="rId8"/>
    <p:sldId id="279" r:id="rId9"/>
    <p:sldId id="274" r:id="rId10"/>
    <p:sldId id="282" r:id="rId11"/>
    <p:sldId id="283" r:id="rId12"/>
    <p:sldId id="280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a Ibrahim" initials="NI" lastIdx="1" clrIdx="0">
    <p:extLst>
      <p:ext uri="{19B8F6BF-5375-455C-9EA6-DF929625EA0E}">
        <p15:presenceInfo xmlns:p15="http://schemas.microsoft.com/office/powerpoint/2012/main" userId="Nada Ibrahi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8D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131" autoAdjust="0"/>
    <p:restoredTop sz="94660"/>
  </p:normalViewPr>
  <p:slideViewPr>
    <p:cSldViewPr snapToGrid="0">
      <p:cViewPr varScale="1">
        <p:scale>
          <a:sx n="82" d="100"/>
          <a:sy n="82" d="100"/>
        </p:scale>
        <p:origin x="17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SEGISandData" TargetMode="External"/><Relationship Id="rId1" Type="http://schemas.openxmlformats.org/officeDocument/2006/relationships/hyperlink" Target="https://www.worldometers.info/coronavirus/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CSSEGISandData" TargetMode="External"/><Relationship Id="rId1" Type="http://schemas.openxmlformats.org/officeDocument/2006/relationships/hyperlink" Target="https://www.worldometers.info/coronaviru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46058B-1739-4FFC-A9E4-7FA92CADFF5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CA"/>
        </a:p>
      </dgm:t>
    </dgm:pt>
    <dgm:pt modelId="{BF68794F-CE8C-4B65-9781-0F962F70BAF8}">
      <dgm:prSet phldrT="[Text]" custT="1"/>
      <dgm:spPr/>
      <dgm:t>
        <a:bodyPr/>
        <a:lstStyle/>
        <a:p>
          <a:r>
            <a:rPr lang="en-US" sz="2000" dirty="0"/>
            <a:t>Motivation</a:t>
          </a:r>
          <a:endParaRPr lang="en-CA" sz="2000" dirty="0"/>
        </a:p>
      </dgm:t>
    </dgm:pt>
    <dgm:pt modelId="{08C84BDF-2C43-4291-803D-0FBDE73106BE}" type="parTrans" cxnId="{8B85CBD5-C5E5-4E74-BC40-565202349141}">
      <dgm:prSet/>
      <dgm:spPr/>
      <dgm:t>
        <a:bodyPr/>
        <a:lstStyle/>
        <a:p>
          <a:endParaRPr lang="en-CA"/>
        </a:p>
      </dgm:t>
    </dgm:pt>
    <dgm:pt modelId="{510196D4-71A6-4293-BE75-DE176FE5842A}" type="sibTrans" cxnId="{8B85CBD5-C5E5-4E74-BC40-565202349141}">
      <dgm:prSet/>
      <dgm:spPr/>
      <dgm:t>
        <a:bodyPr/>
        <a:lstStyle/>
        <a:p>
          <a:endParaRPr lang="en-CA"/>
        </a:p>
      </dgm:t>
    </dgm:pt>
    <dgm:pt modelId="{5DB4A350-B76E-4FAC-9D67-E86029D42CBD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sz="1600" b="0" i="0" kern="1200" dirty="0"/>
            <a:t>In late 2019, a novel coronavirus, was identified as the cause of an outbreak of acute respiratory illness in Wuhan, China. </a:t>
          </a:r>
          <a:endParaRPr lang="en-CA" sz="1600" kern="1200" dirty="0"/>
        </a:p>
      </dgm:t>
    </dgm:pt>
    <dgm:pt modelId="{40B33891-D946-4746-96D1-F13674578DDD}" type="parTrans" cxnId="{36965CF8-9611-4945-AB46-C12B2A8D4E65}">
      <dgm:prSet/>
      <dgm:spPr/>
      <dgm:t>
        <a:bodyPr/>
        <a:lstStyle/>
        <a:p>
          <a:endParaRPr lang="en-CA"/>
        </a:p>
      </dgm:t>
    </dgm:pt>
    <dgm:pt modelId="{C124A494-5262-41C1-86BE-01CEDA87F240}" type="sibTrans" cxnId="{36965CF8-9611-4945-AB46-C12B2A8D4E65}">
      <dgm:prSet/>
      <dgm:spPr/>
      <dgm:t>
        <a:bodyPr/>
        <a:lstStyle/>
        <a:p>
          <a:endParaRPr lang="en-CA"/>
        </a:p>
      </dgm:t>
    </dgm:pt>
    <dgm:pt modelId="{76A6B9EE-5B94-43AE-ACCB-1ED0F0901C47}">
      <dgm:prSet phldrT="[Text]" custT="1"/>
      <dgm:spPr/>
      <dgm:t>
        <a:bodyPr/>
        <a:lstStyle/>
        <a:p>
          <a:r>
            <a:rPr lang="en-US" sz="2000" dirty="0"/>
            <a:t>Key Questions to explore</a:t>
          </a:r>
          <a:endParaRPr lang="en-CA" sz="2000" dirty="0"/>
        </a:p>
      </dgm:t>
    </dgm:pt>
    <dgm:pt modelId="{EE402176-571B-4EBF-900C-08EF35353813}" type="parTrans" cxnId="{D724BA5B-1911-41EB-847A-D313A55CCDD8}">
      <dgm:prSet/>
      <dgm:spPr/>
      <dgm:t>
        <a:bodyPr/>
        <a:lstStyle/>
        <a:p>
          <a:endParaRPr lang="en-CA"/>
        </a:p>
      </dgm:t>
    </dgm:pt>
    <dgm:pt modelId="{93ED8E4E-99B7-4B43-A809-609B7DD9A973}" type="sibTrans" cxnId="{D724BA5B-1911-41EB-847A-D313A55CCDD8}">
      <dgm:prSet/>
      <dgm:spPr/>
      <dgm:t>
        <a:bodyPr/>
        <a:lstStyle/>
        <a:p>
          <a:endParaRPr lang="en-CA"/>
        </a:p>
      </dgm:t>
    </dgm:pt>
    <dgm:pt modelId="{B02FCA66-E691-48FA-9FF3-87132A6ADCCE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CA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</a:rPr>
            <a:t>In this report, we will apply the ETL process to analyse the global spread of COVID-19 over the period from January to April 2020 </a:t>
          </a:r>
        </a:p>
      </dgm:t>
    </dgm:pt>
    <dgm:pt modelId="{1AAB6C5A-9DB6-4B02-84A4-C655D81641FA}" type="parTrans" cxnId="{704F8594-06E5-46A3-9699-71795B521BB2}">
      <dgm:prSet/>
      <dgm:spPr/>
      <dgm:t>
        <a:bodyPr/>
        <a:lstStyle/>
        <a:p>
          <a:endParaRPr lang="en-CA"/>
        </a:p>
      </dgm:t>
    </dgm:pt>
    <dgm:pt modelId="{CE8535EA-F1D7-49E2-8658-2E92C6A76B7A}" type="sibTrans" cxnId="{704F8594-06E5-46A3-9699-71795B521BB2}">
      <dgm:prSet/>
      <dgm:spPr/>
      <dgm:t>
        <a:bodyPr/>
        <a:lstStyle/>
        <a:p>
          <a:endParaRPr lang="en-CA"/>
        </a:p>
      </dgm:t>
    </dgm:pt>
    <dgm:pt modelId="{70FF2F49-169B-4CA5-AF33-01EC064381FC}">
      <dgm:prSet custT="1"/>
      <dgm:spPr/>
      <dgm:t>
        <a:bodyPr/>
        <a:lstStyle/>
        <a:p>
          <a:r>
            <a:rPr lang="en-US" sz="2000" dirty="0"/>
            <a:t>Sources of Information</a:t>
          </a:r>
        </a:p>
      </dgm:t>
    </dgm:pt>
    <dgm:pt modelId="{0DF4EE9B-352B-4F9A-8D25-145429DECC74}" type="parTrans" cxnId="{1DF62F9E-10C6-4245-8380-AEB4E6D23380}">
      <dgm:prSet/>
      <dgm:spPr/>
      <dgm:t>
        <a:bodyPr/>
        <a:lstStyle/>
        <a:p>
          <a:endParaRPr lang="en-CA"/>
        </a:p>
      </dgm:t>
    </dgm:pt>
    <dgm:pt modelId="{A37CC991-3ECD-481B-877A-72429B103FA6}" type="sibTrans" cxnId="{1DF62F9E-10C6-4245-8380-AEB4E6D23380}">
      <dgm:prSet/>
      <dgm:spPr/>
      <dgm:t>
        <a:bodyPr/>
        <a:lstStyle/>
        <a:p>
          <a:endParaRPr lang="en-CA"/>
        </a:p>
      </dgm:t>
    </dgm:pt>
    <dgm:pt modelId="{5212BADE-F2BC-4F05-80B7-0757BE9B8D8E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https://www.worldometers.info/coronavirus/</a:t>
          </a:r>
          <a:endParaRPr lang="en-US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</dgm:t>
    </dgm:pt>
    <dgm:pt modelId="{BB684E62-0104-46EA-8263-7E1A9F1A412F}" type="parTrans" cxnId="{94003AF7-727A-48EB-91B1-298DE223191F}">
      <dgm:prSet/>
      <dgm:spPr/>
      <dgm:t>
        <a:bodyPr/>
        <a:lstStyle/>
        <a:p>
          <a:endParaRPr lang="en-CA"/>
        </a:p>
      </dgm:t>
    </dgm:pt>
    <dgm:pt modelId="{D7478C0A-D873-4F34-9493-D8382C4586F8}" type="sibTrans" cxnId="{94003AF7-727A-48EB-91B1-298DE223191F}">
      <dgm:prSet/>
      <dgm:spPr/>
      <dgm:t>
        <a:bodyPr/>
        <a:lstStyle/>
        <a:p>
          <a:endParaRPr lang="en-CA"/>
        </a:p>
      </dgm:t>
    </dgm:pt>
    <dgm:pt modelId="{7B773279-3754-4BEE-8AC3-B7728E1CFC89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https://github.com/CSSEGISandData</a:t>
          </a:r>
          <a:endParaRPr lang="en-US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</dgm:t>
    </dgm:pt>
    <dgm:pt modelId="{0920C936-702D-40C5-A221-FCF1BCAFCE04}" type="parTrans" cxnId="{F4BD2EDF-2735-4BFF-B094-6D07B7ADC357}">
      <dgm:prSet/>
      <dgm:spPr/>
      <dgm:t>
        <a:bodyPr/>
        <a:lstStyle/>
        <a:p>
          <a:endParaRPr lang="en-CA"/>
        </a:p>
      </dgm:t>
    </dgm:pt>
    <dgm:pt modelId="{8AB6A00A-D5EC-44FE-BD5D-E1C9BFA2AA17}" type="sibTrans" cxnId="{F4BD2EDF-2735-4BFF-B094-6D07B7ADC357}">
      <dgm:prSet/>
      <dgm:spPr/>
      <dgm:t>
        <a:bodyPr/>
        <a:lstStyle/>
        <a:p>
          <a:endParaRPr lang="en-CA"/>
        </a:p>
      </dgm:t>
    </dgm:pt>
    <dgm:pt modelId="{E5AC3421-00E5-450E-B2F3-9EBB2DC2281F}">
      <dgm:prSet custT="1"/>
      <dgm:spPr/>
      <dgm:t>
        <a:bodyPr/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</a:rPr>
            <a:t>Center for Systems Sciences and Engineering - Johns Hopkins University</a:t>
          </a:r>
        </a:p>
      </dgm:t>
    </dgm:pt>
    <dgm:pt modelId="{2A02B91F-2462-415A-A8AD-7C33176C57C1}" type="parTrans" cxnId="{49E8A868-E4C5-46D2-B263-21582A745E5E}">
      <dgm:prSet/>
      <dgm:spPr/>
      <dgm:t>
        <a:bodyPr/>
        <a:lstStyle/>
        <a:p>
          <a:endParaRPr lang="en-US"/>
        </a:p>
      </dgm:t>
    </dgm:pt>
    <dgm:pt modelId="{C94AF991-ED01-45FF-8D1E-14F72FC60B4D}" type="sibTrans" cxnId="{49E8A868-E4C5-46D2-B263-21582A745E5E}">
      <dgm:prSet/>
      <dgm:spPr/>
      <dgm:t>
        <a:bodyPr/>
        <a:lstStyle/>
        <a:p>
          <a:endParaRPr lang="en-US"/>
        </a:p>
      </dgm:t>
    </dgm:pt>
    <dgm:pt modelId="{2561C3ED-5E65-4ABA-AA35-72F9040AFBF4}">
      <dgm:prSet phldrT="[Text]" custT="1"/>
      <dgm:spPr/>
      <dgm:t>
        <a:bodyPr/>
        <a:lstStyle/>
        <a:p>
          <a:pPr>
            <a:buFont typeface="Wingdings" panose="05000000000000000000" pitchFamily="2" charset="2"/>
            <a:buChar char="q"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</a:rPr>
            <a:t>Since the first reports of COVID-19, infection has spread to include more than two million confirmed cases worldwide, prompting the WHO to declare a public health emergency in late January 2020 and characterize it as a pandemic in March 2020</a:t>
          </a:r>
          <a:r>
            <a:rPr lang="en-US" b="0" i="0" kern="1200" dirty="0"/>
            <a:t>.</a:t>
          </a:r>
          <a:endParaRPr lang="en-CA" sz="1600" kern="1200" dirty="0"/>
        </a:p>
      </dgm:t>
    </dgm:pt>
    <dgm:pt modelId="{F0F274C1-DB39-4479-9049-A469A8B7EFB9}" type="parTrans" cxnId="{C104BD35-A3EC-430E-8B21-7BCD1F11B19E}">
      <dgm:prSet/>
      <dgm:spPr/>
      <dgm:t>
        <a:bodyPr/>
        <a:lstStyle/>
        <a:p>
          <a:endParaRPr lang="en-US"/>
        </a:p>
      </dgm:t>
    </dgm:pt>
    <dgm:pt modelId="{F43B8D7C-24AC-4064-AB34-F00F70082494}" type="sibTrans" cxnId="{C104BD35-A3EC-430E-8B21-7BCD1F11B19E}">
      <dgm:prSet/>
      <dgm:spPr/>
      <dgm:t>
        <a:bodyPr/>
        <a:lstStyle/>
        <a:p>
          <a:endParaRPr lang="en-US"/>
        </a:p>
      </dgm:t>
    </dgm:pt>
    <dgm:pt modelId="{2F047876-6753-45F2-B4C8-FF21943EF401}" type="pres">
      <dgm:prSet presAssocID="{F346058B-1739-4FFC-A9E4-7FA92CADFF5D}" presName="linear" presStyleCnt="0">
        <dgm:presLayoutVars>
          <dgm:dir/>
          <dgm:animLvl val="lvl"/>
          <dgm:resizeHandles val="exact"/>
        </dgm:presLayoutVars>
      </dgm:prSet>
      <dgm:spPr/>
    </dgm:pt>
    <dgm:pt modelId="{BCFCB4F1-FD0C-4B4A-AE82-250069BD4CC5}" type="pres">
      <dgm:prSet presAssocID="{BF68794F-CE8C-4B65-9781-0F962F70BAF8}" presName="parentLin" presStyleCnt="0"/>
      <dgm:spPr/>
    </dgm:pt>
    <dgm:pt modelId="{A84956E3-3265-481C-A3EC-7F26358CA615}" type="pres">
      <dgm:prSet presAssocID="{BF68794F-CE8C-4B65-9781-0F962F70BAF8}" presName="parentLeftMargin" presStyleLbl="node1" presStyleIdx="0" presStyleCnt="3"/>
      <dgm:spPr/>
    </dgm:pt>
    <dgm:pt modelId="{476B3224-C9BB-45D6-A543-3791B1E60E9C}" type="pres">
      <dgm:prSet presAssocID="{BF68794F-CE8C-4B65-9781-0F962F70BAF8}" presName="parentText" presStyleLbl="node1" presStyleIdx="0" presStyleCnt="3" custScaleX="116171" custLinFactNeighborX="-30168">
        <dgm:presLayoutVars>
          <dgm:chMax val="0"/>
          <dgm:bulletEnabled val="1"/>
        </dgm:presLayoutVars>
      </dgm:prSet>
      <dgm:spPr/>
    </dgm:pt>
    <dgm:pt modelId="{70FCE0C2-F119-4CAF-A5C1-1799C6D852FD}" type="pres">
      <dgm:prSet presAssocID="{BF68794F-CE8C-4B65-9781-0F962F70BAF8}" presName="negativeSpace" presStyleCnt="0"/>
      <dgm:spPr/>
    </dgm:pt>
    <dgm:pt modelId="{434D05BC-1BF7-4A74-A697-B392A0706546}" type="pres">
      <dgm:prSet presAssocID="{BF68794F-CE8C-4B65-9781-0F962F70BAF8}" presName="childText" presStyleLbl="conFgAcc1" presStyleIdx="0" presStyleCnt="3">
        <dgm:presLayoutVars>
          <dgm:bulletEnabled val="1"/>
        </dgm:presLayoutVars>
      </dgm:prSet>
      <dgm:spPr/>
    </dgm:pt>
    <dgm:pt modelId="{3443775E-811E-42EB-BE12-FD111AC6EEF0}" type="pres">
      <dgm:prSet presAssocID="{510196D4-71A6-4293-BE75-DE176FE5842A}" presName="spaceBetweenRectangles" presStyleCnt="0"/>
      <dgm:spPr/>
    </dgm:pt>
    <dgm:pt modelId="{90C96B50-1130-4213-B931-638A3713B57C}" type="pres">
      <dgm:prSet presAssocID="{76A6B9EE-5B94-43AE-ACCB-1ED0F0901C47}" presName="parentLin" presStyleCnt="0"/>
      <dgm:spPr/>
    </dgm:pt>
    <dgm:pt modelId="{002EC05A-8CBA-49DA-991D-1925B705D6F8}" type="pres">
      <dgm:prSet presAssocID="{76A6B9EE-5B94-43AE-ACCB-1ED0F0901C47}" presName="parentLeftMargin" presStyleLbl="node1" presStyleIdx="0" presStyleCnt="3"/>
      <dgm:spPr/>
    </dgm:pt>
    <dgm:pt modelId="{BC0F53CF-A740-4438-8BD9-DBFC96D991DE}" type="pres">
      <dgm:prSet presAssocID="{76A6B9EE-5B94-43AE-ACCB-1ED0F0901C47}" presName="parentText" presStyleLbl="node1" presStyleIdx="1" presStyleCnt="3" custScaleX="116171" custLinFactNeighborX="-30168">
        <dgm:presLayoutVars>
          <dgm:chMax val="0"/>
          <dgm:bulletEnabled val="1"/>
        </dgm:presLayoutVars>
      </dgm:prSet>
      <dgm:spPr/>
    </dgm:pt>
    <dgm:pt modelId="{10B0212B-0410-4AC0-8C34-A11C1B1008CC}" type="pres">
      <dgm:prSet presAssocID="{76A6B9EE-5B94-43AE-ACCB-1ED0F0901C47}" presName="negativeSpace" presStyleCnt="0"/>
      <dgm:spPr/>
    </dgm:pt>
    <dgm:pt modelId="{F1355E1B-D785-4DCD-BFE0-89E13F1560FA}" type="pres">
      <dgm:prSet presAssocID="{76A6B9EE-5B94-43AE-ACCB-1ED0F0901C47}" presName="childText" presStyleLbl="conFgAcc1" presStyleIdx="1" presStyleCnt="3">
        <dgm:presLayoutVars>
          <dgm:bulletEnabled val="1"/>
        </dgm:presLayoutVars>
      </dgm:prSet>
      <dgm:spPr/>
    </dgm:pt>
    <dgm:pt modelId="{CAD11889-A024-4F0D-AAE8-3B693A532332}" type="pres">
      <dgm:prSet presAssocID="{93ED8E4E-99B7-4B43-A809-609B7DD9A973}" presName="spaceBetweenRectangles" presStyleCnt="0"/>
      <dgm:spPr/>
    </dgm:pt>
    <dgm:pt modelId="{C37CB0AE-D37B-46EC-A27C-C45A7A3607E0}" type="pres">
      <dgm:prSet presAssocID="{70FF2F49-169B-4CA5-AF33-01EC064381FC}" presName="parentLin" presStyleCnt="0"/>
      <dgm:spPr/>
    </dgm:pt>
    <dgm:pt modelId="{4A66DD4C-C734-43ED-93ED-5A3E6F957452}" type="pres">
      <dgm:prSet presAssocID="{70FF2F49-169B-4CA5-AF33-01EC064381FC}" presName="parentLeftMargin" presStyleLbl="node1" presStyleIdx="1" presStyleCnt="3"/>
      <dgm:spPr/>
    </dgm:pt>
    <dgm:pt modelId="{0ADA4083-5148-4249-AE0F-B34FCCBE0999}" type="pres">
      <dgm:prSet presAssocID="{70FF2F49-169B-4CA5-AF33-01EC064381FC}" presName="parentText" presStyleLbl="node1" presStyleIdx="2" presStyleCnt="3" custScaleX="116171" custLinFactNeighborX="-30168">
        <dgm:presLayoutVars>
          <dgm:chMax val="0"/>
          <dgm:bulletEnabled val="1"/>
        </dgm:presLayoutVars>
      </dgm:prSet>
      <dgm:spPr/>
    </dgm:pt>
    <dgm:pt modelId="{B50B31FB-4220-43E6-BC6F-2BFB88078F4A}" type="pres">
      <dgm:prSet presAssocID="{70FF2F49-169B-4CA5-AF33-01EC064381FC}" presName="negativeSpace" presStyleCnt="0"/>
      <dgm:spPr/>
    </dgm:pt>
    <dgm:pt modelId="{2F81915F-14F6-466D-A6CF-5F1ACF3C1657}" type="pres">
      <dgm:prSet presAssocID="{70FF2F49-169B-4CA5-AF33-01EC064381F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9CB6809-769E-41A5-A271-B08FCEF38CD5}" type="presOf" srcId="{E5AC3421-00E5-450E-B2F3-9EBB2DC2281F}" destId="{2F81915F-14F6-466D-A6CF-5F1ACF3C1657}" srcOrd="0" destOrd="0" presId="urn:microsoft.com/office/officeart/2005/8/layout/list1"/>
    <dgm:cxn modelId="{7D95230C-071A-4790-9EA2-856110D89857}" type="presOf" srcId="{5212BADE-F2BC-4F05-80B7-0757BE9B8D8E}" destId="{2F81915F-14F6-466D-A6CF-5F1ACF3C1657}" srcOrd="0" destOrd="1" presId="urn:microsoft.com/office/officeart/2005/8/layout/list1"/>
    <dgm:cxn modelId="{7D7D791C-FD0F-4B6F-9612-485234A165F7}" type="presOf" srcId="{70FF2F49-169B-4CA5-AF33-01EC064381FC}" destId="{4A66DD4C-C734-43ED-93ED-5A3E6F957452}" srcOrd="0" destOrd="0" presId="urn:microsoft.com/office/officeart/2005/8/layout/list1"/>
    <dgm:cxn modelId="{C104BD35-A3EC-430E-8B21-7BCD1F11B19E}" srcId="{BF68794F-CE8C-4B65-9781-0F962F70BAF8}" destId="{2561C3ED-5E65-4ABA-AA35-72F9040AFBF4}" srcOrd="1" destOrd="0" parTransId="{F0F274C1-DB39-4479-9049-A469A8B7EFB9}" sibTransId="{F43B8D7C-24AC-4064-AB34-F00F70082494}"/>
    <dgm:cxn modelId="{219B1D3E-0D48-410D-8C0A-4432FF54F557}" type="presOf" srcId="{F346058B-1739-4FFC-A9E4-7FA92CADFF5D}" destId="{2F047876-6753-45F2-B4C8-FF21943EF401}" srcOrd="0" destOrd="0" presId="urn:microsoft.com/office/officeart/2005/8/layout/list1"/>
    <dgm:cxn modelId="{D724BA5B-1911-41EB-847A-D313A55CCDD8}" srcId="{F346058B-1739-4FFC-A9E4-7FA92CADFF5D}" destId="{76A6B9EE-5B94-43AE-ACCB-1ED0F0901C47}" srcOrd="1" destOrd="0" parTransId="{EE402176-571B-4EBF-900C-08EF35353813}" sibTransId="{93ED8E4E-99B7-4B43-A809-609B7DD9A973}"/>
    <dgm:cxn modelId="{452DCF5F-B83C-4F57-BF6E-55AB6DF03A27}" type="presOf" srcId="{2561C3ED-5E65-4ABA-AA35-72F9040AFBF4}" destId="{434D05BC-1BF7-4A74-A697-B392A0706546}" srcOrd="0" destOrd="1" presId="urn:microsoft.com/office/officeart/2005/8/layout/list1"/>
    <dgm:cxn modelId="{59391667-C6C3-466D-B5B3-7B38CCE1D2E7}" type="presOf" srcId="{B02FCA66-E691-48FA-9FF3-87132A6ADCCE}" destId="{F1355E1B-D785-4DCD-BFE0-89E13F1560FA}" srcOrd="0" destOrd="0" presId="urn:microsoft.com/office/officeart/2005/8/layout/list1"/>
    <dgm:cxn modelId="{45E05467-BBD6-46D5-B9CB-1E26A4EC3146}" type="presOf" srcId="{70FF2F49-169B-4CA5-AF33-01EC064381FC}" destId="{0ADA4083-5148-4249-AE0F-B34FCCBE0999}" srcOrd="1" destOrd="0" presId="urn:microsoft.com/office/officeart/2005/8/layout/list1"/>
    <dgm:cxn modelId="{49E8A868-E4C5-46D2-B263-21582A745E5E}" srcId="{70FF2F49-169B-4CA5-AF33-01EC064381FC}" destId="{E5AC3421-00E5-450E-B2F3-9EBB2DC2281F}" srcOrd="0" destOrd="0" parTransId="{2A02B91F-2462-415A-A8AD-7C33176C57C1}" sibTransId="{C94AF991-ED01-45FF-8D1E-14F72FC60B4D}"/>
    <dgm:cxn modelId="{704F8594-06E5-46A3-9699-71795B521BB2}" srcId="{76A6B9EE-5B94-43AE-ACCB-1ED0F0901C47}" destId="{B02FCA66-E691-48FA-9FF3-87132A6ADCCE}" srcOrd="0" destOrd="0" parTransId="{1AAB6C5A-9DB6-4B02-84A4-C655D81641FA}" sibTransId="{CE8535EA-F1D7-49E2-8658-2E92C6A76B7A}"/>
    <dgm:cxn modelId="{DB7DE099-9FA2-4DE7-93DF-28F7DDFD0A22}" type="presOf" srcId="{BF68794F-CE8C-4B65-9781-0F962F70BAF8}" destId="{A84956E3-3265-481C-A3EC-7F26358CA615}" srcOrd="0" destOrd="0" presId="urn:microsoft.com/office/officeart/2005/8/layout/list1"/>
    <dgm:cxn modelId="{1DF62F9E-10C6-4245-8380-AEB4E6D23380}" srcId="{F346058B-1739-4FFC-A9E4-7FA92CADFF5D}" destId="{70FF2F49-169B-4CA5-AF33-01EC064381FC}" srcOrd="2" destOrd="0" parTransId="{0DF4EE9B-352B-4F9A-8D25-145429DECC74}" sibTransId="{A37CC991-3ECD-481B-877A-72429B103FA6}"/>
    <dgm:cxn modelId="{364BE3AB-CE01-4699-8F4A-A1ED95C151C2}" type="presOf" srcId="{5DB4A350-B76E-4FAC-9D67-E86029D42CBD}" destId="{434D05BC-1BF7-4A74-A697-B392A0706546}" srcOrd="0" destOrd="0" presId="urn:microsoft.com/office/officeart/2005/8/layout/list1"/>
    <dgm:cxn modelId="{A8C008AE-C572-424D-B68B-740D4DF6561C}" type="presOf" srcId="{76A6B9EE-5B94-43AE-ACCB-1ED0F0901C47}" destId="{BC0F53CF-A740-4438-8BD9-DBFC96D991DE}" srcOrd="1" destOrd="0" presId="urn:microsoft.com/office/officeart/2005/8/layout/list1"/>
    <dgm:cxn modelId="{8B85CBD5-C5E5-4E74-BC40-565202349141}" srcId="{F346058B-1739-4FFC-A9E4-7FA92CADFF5D}" destId="{BF68794F-CE8C-4B65-9781-0F962F70BAF8}" srcOrd="0" destOrd="0" parTransId="{08C84BDF-2C43-4291-803D-0FBDE73106BE}" sibTransId="{510196D4-71A6-4293-BE75-DE176FE5842A}"/>
    <dgm:cxn modelId="{22B724DA-EF58-45E7-BBB4-9E42863429F7}" type="presOf" srcId="{7B773279-3754-4BEE-8AC3-B7728E1CFC89}" destId="{2F81915F-14F6-466D-A6CF-5F1ACF3C1657}" srcOrd="0" destOrd="2" presId="urn:microsoft.com/office/officeart/2005/8/layout/list1"/>
    <dgm:cxn modelId="{8A2F41DD-7471-4D5B-BAF2-BFDF7D1CEEE3}" type="presOf" srcId="{BF68794F-CE8C-4B65-9781-0F962F70BAF8}" destId="{476B3224-C9BB-45D6-A543-3791B1E60E9C}" srcOrd="1" destOrd="0" presId="urn:microsoft.com/office/officeart/2005/8/layout/list1"/>
    <dgm:cxn modelId="{F4BD2EDF-2735-4BFF-B094-6D07B7ADC357}" srcId="{70FF2F49-169B-4CA5-AF33-01EC064381FC}" destId="{7B773279-3754-4BEE-8AC3-B7728E1CFC89}" srcOrd="2" destOrd="0" parTransId="{0920C936-702D-40C5-A221-FCF1BCAFCE04}" sibTransId="{8AB6A00A-D5EC-44FE-BD5D-E1C9BFA2AA17}"/>
    <dgm:cxn modelId="{B03534F2-75AD-45D7-9517-C8FABD7B6A09}" type="presOf" srcId="{76A6B9EE-5B94-43AE-ACCB-1ED0F0901C47}" destId="{002EC05A-8CBA-49DA-991D-1925B705D6F8}" srcOrd="0" destOrd="0" presId="urn:microsoft.com/office/officeart/2005/8/layout/list1"/>
    <dgm:cxn modelId="{94003AF7-727A-48EB-91B1-298DE223191F}" srcId="{70FF2F49-169B-4CA5-AF33-01EC064381FC}" destId="{5212BADE-F2BC-4F05-80B7-0757BE9B8D8E}" srcOrd="1" destOrd="0" parTransId="{BB684E62-0104-46EA-8263-7E1A9F1A412F}" sibTransId="{D7478C0A-D873-4F34-9493-D8382C4586F8}"/>
    <dgm:cxn modelId="{36965CF8-9611-4945-AB46-C12B2A8D4E65}" srcId="{BF68794F-CE8C-4B65-9781-0F962F70BAF8}" destId="{5DB4A350-B76E-4FAC-9D67-E86029D42CBD}" srcOrd="0" destOrd="0" parTransId="{40B33891-D946-4746-96D1-F13674578DDD}" sibTransId="{C124A494-5262-41C1-86BE-01CEDA87F240}"/>
    <dgm:cxn modelId="{2C56CFB5-129F-4D2C-A2E5-C008816F5192}" type="presParOf" srcId="{2F047876-6753-45F2-B4C8-FF21943EF401}" destId="{BCFCB4F1-FD0C-4B4A-AE82-250069BD4CC5}" srcOrd="0" destOrd="0" presId="urn:microsoft.com/office/officeart/2005/8/layout/list1"/>
    <dgm:cxn modelId="{FFAC820F-F877-4EBF-84BF-FAD983A5A33E}" type="presParOf" srcId="{BCFCB4F1-FD0C-4B4A-AE82-250069BD4CC5}" destId="{A84956E3-3265-481C-A3EC-7F26358CA615}" srcOrd="0" destOrd="0" presId="urn:microsoft.com/office/officeart/2005/8/layout/list1"/>
    <dgm:cxn modelId="{B5321ABE-A99F-49DF-90A6-A71D5044B028}" type="presParOf" srcId="{BCFCB4F1-FD0C-4B4A-AE82-250069BD4CC5}" destId="{476B3224-C9BB-45D6-A543-3791B1E60E9C}" srcOrd="1" destOrd="0" presId="urn:microsoft.com/office/officeart/2005/8/layout/list1"/>
    <dgm:cxn modelId="{9C561972-D4B1-440C-9B4C-E350D43DAE29}" type="presParOf" srcId="{2F047876-6753-45F2-B4C8-FF21943EF401}" destId="{70FCE0C2-F119-4CAF-A5C1-1799C6D852FD}" srcOrd="1" destOrd="0" presId="urn:microsoft.com/office/officeart/2005/8/layout/list1"/>
    <dgm:cxn modelId="{BDAB8DA6-6E93-42B6-B203-5B591DAD29D9}" type="presParOf" srcId="{2F047876-6753-45F2-B4C8-FF21943EF401}" destId="{434D05BC-1BF7-4A74-A697-B392A0706546}" srcOrd="2" destOrd="0" presId="urn:microsoft.com/office/officeart/2005/8/layout/list1"/>
    <dgm:cxn modelId="{6916715F-E6AE-444E-A513-BAEAFECAEA66}" type="presParOf" srcId="{2F047876-6753-45F2-B4C8-FF21943EF401}" destId="{3443775E-811E-42EB-BE12-FD111AC6EEF0}" srcOrd="3" destOrd="0" presId="urn:microsoft.com/office/officeart/2005/8/layout/list1"/>
    <dgm:cxn modelId="{6409F8A6-8F96-4B01-9868-2CD2F21D1304}" type="presParOf" srcId="{2F047876-6753-45F2-B4C8-FF21943EF401}" destId="{90C96B50-1130-4213-B931-638A3713B57C}" srcOrd="4" destOrd="0" presId="urn:microsoft.com/office/officeart/2005/8/layout/list1"/>
    <dgm:cxn modelId="{EA43BF6B-0C84-4E35-8435-20EE04AE21EF}" type="presParOf" srcId="{90C96B50-1130-4213-B931-638A3713B57C}" destId="{002EC05A-8CBA-49DA-991D-1925B705D6F8}" srcOrd="0" destOrd="0" presId="urn:microsoft.com/office/officeart/2005/8/layout/list1"/>
    <dgm:cxn modelId="{4067FF00-3E13-493F-833D-448EFEFEA61B}" type="presParOf" srcId="{90C96B50-1130-4213-B931-638A3713B57C}" destId="{BC0F53CF-A740-4438-8BD9-DBFC96D991DE}" srcOrd="1" destOrd="0" presId="urn:microsoft.com/office/officeart/2005/8/layout/list1"/>
    <dgm:cxn modelId="{F0AEF637-08E4-4858-8AE1-E59D00E8D61F}" type="presParOf" srcId="{2F047876-6753-45F2-B4C8-FF21943EF401}" destId="{10B0212B-0410-4AC0-8C34-A11C1B1008CC}" srcOrd="5" destOrd="0" presId="urn:microsoft.com/office/officeart/2005/8/layout/list1"/>
    <dgm:cxn modelId="{02647667-E9EA-4A6A-A5B4-3478D61179EE}" type="presParOf" srcId="{2F047876-6753-45F2-B4C8-FF21943EF401}" destId="{F1355E1B-D785-4DCD-BFE0-89E13F1560FA}" srcOrd="6" destOrd="0" presId="urn:microsoft.com/office/officeart/2005/8/layout/list1"/>
    <dgm:cxn modelId="{A7A1F30A-6A4B-4F5F-83AA-C71185D83E9C}" type="presParOf" srcId="{2F047876-6753-45F2-B4C8-FF21943EF401}" destId="{CAD11889-A024-4F0D-AAE8-3B693A532332}" srcOrd="7" destOrd="0" presId="urn:microsoft.com/office/officeart/2005/8/layout/list1"/>
    <dgm:cxn modelId="{9041130A-D400-4E5D-BB22-A23B3EC9304C}" type="presParOf" srcId="{2F047876-6753-45F2-B4C8-FF21943EF401}" destId="{C37CB0AE-D37B-46EC-A27C-C45A7A3607E0}" srcOrd="8" destOrd="0" presId="urn:microsoft.com/office/officeart/2005/8/layout/list1"/>
    <dgm:cxn modelId="{66FA1A08-6622-4CD0-9B6A-282BA84C474A}" type="presParOf" srcId="{C37CB0AE-D37B-46EC-A27C-C45A7A3607E0}" destId="{4A66DD4C-C734-43ED-93ED-5A3E6F957452}" srcOrd="0" destOrd="0" presId="urn:microsoft.com/office/officeart/2005/8/layout/list1"/>
    <dgm:cxn modelId="{5976774F-098E-4D15-AC68-C8AAE9AF1BE5}" type="presParOf" srcId="{C37CB0AE-D37B-46EC-A27C-C45A7A3607E0}" destId="{0ADA4083-5148-4249-AE0F-B34FCCBE0999}" srcOrd="1" destOrd="0" presId="urn:microsoft.com/office/officeart/2005/8/layout/list1"/>
    <dgm:cxn modelId="{40E5306F-3B93-4154-8269-A9E40357CF08}" type="presParOf" srcId="{2F047876-6753-45F2-B4C8-FF21943EF401}" destId="{B50B31FB-4220-43E6-BC6F-2BFB88078F4A}" srcOrd="9" destOrd="0" presId="urn:microsoft.com/office/officeart/2005/8/layout/list1"/>
    <dgm:cxn modelId="{67625521-996F-4CF2-A21F-A14E3A830E6A}" type="presParOf" srcId="{2F047876-6753-45F2-B4C8-FF21943EF401}" destId="{2F81915F-14F6-466D-A6CF-5F1ACF3C1657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1B34B3-724B-44E1-B52F-749ACCD6FC50}" type="doc">
      <dgm:prSet loTypeId="urn:microsoft.com/office/officeart/2005/8/layout/chevronAccent+Icon" loCatId="process" qsTypeId="urn:microsoft.com/office/officeart/2005/8/quickstyle/simple1" qsCatId="simple" csTypeId="urn:microsoft.com/office/officeart/2005/8/colors/accent1_2" csCatId="accent1" phldr="1"/>
      <dgm:spPr/>
    </dgm:pt>
    <dgm:pt modelId="{2C8E1EA9-96BA-4CC3-8E17-A9EE22E5BEAB}">
      <dgm:prSet phldrT="[Text]" custT="1"/>
      <dgm:spPr/>
      <dgm:t>
        <a:bodyPr/>
        <a:lstStyle/>
        <a:p>
          <a:r>
            <a:rPr lang="en-US" sz="1600" b="1" dirty="0"/>
            <a:t>E</a:t>
          </a:r>
          <a:r>
            <a:rPr lang="en-US" sz="1600" dirty="0"/>
            <a:t>xtraction</a:t>
          </a:r>
        </a:p>
      </dgm:t>
    </dgm:pt>
    <dgm:pt modelId="{610D2911-34FB-4E8C-968E-8F2B7B4426A5}" type="parTrans" cxnId="{63BBB2EB-88F9-46A4-B9CB-105C0417DCB7}">
      <dgm:prSet/>
      <dgm:spPr/>
      <dgm:t>
        <a:bodyPr/>
        <a:lstStyle/>
        <a:p>
          <a:endParaRPr lang="en-US" sz="1600"/>
        </a:p>
      </dgm:t>
    </dgm:pt>
    <dgm:pt modelId="{8DE5608D-BDD0-4AF9-93FC-95AD794776C7}" type="sibTrans" cxnId="{63BBB2EB-88F9-46A4-B9CB-105C0417DCB7}">
      <dgm:prSet/>
      <dgm:spPr/>
      <dgm:t>
        <a:bodyPr/>
        <a:lstStyle/>
        <a:p>
          <a:endParaRPr lang="en-US" sz="1600"/>
        </a:p>
      </dgm:t>
    </dgm:pt>
    <dgm:pt modelId="{7BAD58D3-42C7-4853-973C-90E9BC8982A8}">
      <dgm:prSet phldrT="[Text]" custT="1"/>
      <dgm:spPr/>
      <dgm:t>
        <a:bodyPr/>
        <a:lstStyle/>
        <a:p>
          <a:r>
            <a:rPr lang="en-US" sz="1600" b="1" dirty="0"/>
            <a:t>T</a:t>
          </a:r>
          <a:r>
            <a:rPr lang="en-US" sz="1600" dirty="0"/>
            <a:t>ransformation</a:t>
          </a:r>
        </a:p>
      </dgm:t>
    </dgm:pt>
    <dgm:pt modelId="{70A7D53C-40AD-4936-98CC-1364108DF2E9}" type="parTrans" cxnId="{59289885-2949-418C-BCA1-BEB61D9823A8}">
      <dgm:prSet/>
      <dgm:spPr/>
      <dgm:t>
        <a:bodyPr/>
        <a:lstStyle/>
        <a:p>
          <a:endParaRPr lang="en-US" sz="1600"/>
        </a:p>
      </dgm:t>
    </dgm:pt>
    <dgm:pt modelId="{CBBE7ECD-FCD3-4B11-9A1C-91BE4B781CAF}" type="sibTrans" cxnId="{59289885-2949-418C-BCA1-BEB61D9823A8}">
      <dgm:prSet/>
      <dgm:spPr/>
      <dgm:t>
        <a:bodyPr/>
        <a:lstStyle/>
        <a:p>
          <a:endParaRPr lang="en-US" sz="1600"/>
        </a:p>
      </dgm:t>
    </dgm:pt>
    <dgm:pt modelId="{428CB3DD-A794-4FCE-A39B-A081216E677C}">
      <dgm:prSet phldrT="[Text]" custT="1"/>
      <dgm:spPr/>
      <dgm:t>
        <a:bodyPr/>
        <a:lstStyle/>
        <a:p>
          <a:r>
            <a:rPr lang="en-US" sz="1600" b="1" dirty="0"/>
            <a:t>L</a:t>
          </a:r>
          <a:r>
            <a:rPr lang="en-US" sz="1600" dirty="0"/>
            <a:t>oading</a:t>
          </a:r>
        </a:p>
      </dgm:t>
    </dgm:pt>
    <dgm:pt modelId="{1EC24BFE-8F3E-460D-A69E-B6734F690DB3}" type="parTrans" cxnId="{1919F991-D2E9-490A-A179-716B11DE60BD}">
      <dgm:prSet/>
      <dgm:spPr/>
      <dgm:t>
        <a:bodyPr/>
        <a:lstStyle/>
        <a:p>
          <a:endParaRPr lang="en-US" sz="1600"/>
        </a:p>
      </dgm:t>
    </dgm:pt>
    <dgm:pt modelId="{91CCA472-6259-4675-B590-96235B1FA6D5}" type="sibTrans" cxnId="{1919F991-D2E9-490A-A179-716B11DE60BD}">
      <dgm:prSet/>
      <dgm:spPr/>
      <dgm:t>
        <a:bodyPr/>
        <a:lstStyle/>
        <a:p>
          <a:endParaRPr lang="en-US" sz="1600"/>
        </a:p>
      </dgm:t>
    </dgm:pt>
    <dgm:pt modelId="{4F4599C3-FA39-4E86-81F2-DCA75EDE9637}">
      <dgm:prSet phldrT="[Text]" custT="1"/>
      <dgm:spPr/>
      <dgm:t>
        <a:bodyPr/>
        <a:lstStyle/>
        <a:p>
          <a:r>
            <a:rPr lang="en-US" sz="1600" b="1" dirty="0"/>
            <a:t>A</a:t>
          </a:r>
          <a:r>
            <a:rPr lang="en-US" sz="1600" dirty="0"/>
            <a:t>nalysis</a:t>
          </a:r>
        </a:p>
      </dgm:t>
    </dgm:pt>
    <dgm:pt modelId="{1CF8F4E5-7EE8-40E7-8ACE-F7A1FA135967}" type="parTrans" cxnId="{974F6E8D-2173-4920-AC2B-8989F3602892}">
      <dgm:prSet/>
      <dgm:spPr/>
      <dgm:t>
        <a:bodyPr/>
        <a:lstStyle/>
        <a:p>
          <a:endParaRPr lang="en-US" sz="1600"/>
        </a:p>
      </dgm:t>
    </dgm:pt>
    <dgm:pt modelId="{8B012711-7E6E-441F-A360-626924F7C1E4}" type="sibTrans" cxnId="{974F6E8D-2173-4920-AC2B-8989F3602892}">
      <dgm:prSet/>
      <dgm:spPr/>
      <dgm:t>
        <a:bodyPr/>
        <a:lstStyle/>
        <a:p>
          <a:endParaRPr lang="en-US" sz="1600"/>
        </a:p>
      </dgm:t>
    </dgm:pt>
    <dgm:pt modelId="{E76D2A94-62BC-41B3-A25C-683DE11E5BC5}" type="pres">
      <dgm:prSet presAssocID="{F71B34B3-724B-44E1-B52F-749ACCD6FC50}" presName="Name0" presStyleCnt="0">
        <dgm:presLayoutVars>
          <dgm:dir/>
          <dgm:resizeHandles val="exact"/>
        </dgm:presLayoutVars>
      </dgm:prSet>
      <dgm:spPr/>
    </dgm:pt>
    <dgm:pt modelId="{416C10F8-6933-44A2-B753-607589340DA2}" type="pres">
      <dgm:prSet presAssocID="{2C8E1EA9-96BA-4CC3-8E17-A9EE22E5BEAB}" presName="composite" presStyleCnt="0"/>
      <dgm:spPr/>
    </dgm:pt>
    <dgm:pt modelId="{B8E22850-328A-4F2F-9B85-10C9F4420B6D}" type="pres">
      <dgm:prSet presAssocID="{2C8E1EA9-96BA-4CC3-8E17-A9EE22E5BEAB}" presName="bgChev" presStyleLbl="node1" presStyleIdx="0" presStyleCnt="4"/>
      <dgm:spPr>
        <a:solidFill>
          <a:schemeClr val="accent5"/>
        </a:solidFill>
      </dgm:spPr>
    </dgm:pt>
    <dgm:pt modelId="{105D8666-B60C-4EC6-8FC2-C1370D1D6EDA}" type="pres">
      <dgm:prSet presAssocID="{2C8E1EA9-96BA-4CC3-8E17-A9EE22E5BEAB}" presName="txNode" presStyleLbl="fgAcc1" presStyleIdx="0" presStyleCnt="4">
        <dgm:presLayoutVars>
          <dgm:bulletEnabled val="1"/>
        </dgm:presLayoutVars>
      </dgm:prSet>
      <dgm:spPr/>
    </dgm:pt>
    <dgm:pt modelId="{37DA5E02-C747-4FDE-BFB4-FE29FB89867B}" type="pres">
      <dgm:prSet presAssocID="{8DE5608D-BDD0-4AF9-93FC-95AD794776C7}" presName="compositeSpace" presStyleCnt="0"/>
      <dgm:spPr/>
    </dgm:pt>
    <dgm:pt modelId="{005EA522-346E-45F3-8D89-638ED5A7E791}" type="pres">
      <dgm:prSet presAssocID="{7BAD58D3-42C7-4853-973C-90E9BC8982A8}" presName="composite" presStyleCnt="0"/>
      <dgm:spPr/>
    </dgm:pt>
    <dgm:pt modelId="{5DA723C0-3532-49A9-A244-0B4385F558CB}" type="pres">
      <dgm:prSet presAssocID="{7BAD58D3-42C7-4853-973C-90E9BC8982A8}" presName="bgChev" presStyleLbl="node1" presStyleIdx="1" presStyleCnt="4"/>
      <dgm:spPr>
        <a:solidFill>
          <a:schemeClr val="accent6">
            <a:lumMod val="50000"/>
          </a:schemeClr>
        </a:solidFill>
      </dgm:spPr>
    </dgm:pt>
    <dgm:pt modelId="{6BAFEDFB-EDD0-4081-9BFD-E50D9086732B}" type="pres">
      <dgm:prSet presAssocID="{7BAD58D3-42C7-4853-973C-90E9BC8982A8}" presName="txNode" presStyleLbl="fgAcc1" presStyleIdx="1" presStyleCnt="4">
        <dgm:presLayoutVars>
          <dgm:bulletEnabled val="1"/>
        </dgm:presLayoutVars>
      </dgm:prSet>
      <dgm:spPr/>
    </dgm:pt>
    <dgm:pt modelId="{F9A6D3D2-BA86-4966-915D-413D7B3921C9}" type="pres">
      <dgm:prSet presAssocID="{CBBE7ECD-FCD3-4B11-9A1C-91BE4B781CAF}" presName="compositeSpace" presStyleCnt="0"/>
      <dgm:spPr/>
    </dgm:pt>
    <dgm:pt modelId="{B0F67D37-214A-4C29-A1FE-5A351BE441D7}" type="pres">
      <dgm:prSet presAssocID="{428CB3DD-A794-4FCE-A39B-A081216E677C}" presName="composite" presStyleCnt="0"/>
      <dgm:spPr/>
    </dgm:pt>
    <dgm:pt modelId="{70F7BF05-3199-43FF-B96D-23CF1E3AC337}" type="pres">
      <dgm:prSet presAssocID="{428CB3DD-A794-4FCE-A39B-A081216E677C}" presName="bgChev" presStyleLbl="node1" presStyleIdx="2" presStyleCnt="4"/>
      <dgm:spPr/>
    </dgm:pt>
    <dgm:pt modelId="{1470A8B6-3B7D-4F4E-936F-2DF90A4DCBF7}" type="pres">
      <dgm:prSet presAssocID="{428CB3DD-A794-4FCE-A39B-A081216E677C}" presName="txNode" presStyleLbl="fgAcc1" presStyleIdx="2" presStyleCnt="4">
        <dgm:presLayoutVars>
          <dgm:bulletEnabled val="1"/>
        </dgm:presLayoutVars>
      </dgm:prSet>
      <dgm:spPr/>
    </dgm:pt>
    <dgm:pt modelId="{BF9948E1-4170-41DF-A369-57028486DA93}" type="pres">
      <dgm:prSet presAssocID="{91CCA472-6259-4675-B590-96235B1FA6D5}" presName="compositeSpace" presStyleCnt="0"/>
      <dgm:spPr/>
    </dgm:pt>
    <dgm:pt modelId="{B38C16B8-F7EE-4659-B331-F9ABBFE92B4D}" type="pres">
      <dgm:prSet presAssocID="{4F4599C3-FA39-4E86-81F2-DCA75EDE9637}" presName="composite" presStyleCnt="0"/>
      <dgm:spPr/>
    </dgm:pt>
    <dgm:pt modelId="{A9EB5248-4BDB-4CBF-8D81-49345EE13153}" type="pres">
      <dgm:prSet presAssocID="{4F4599C3-FA39-4E86-81F2-DCA75EDE9637}" presName="bgChev" presStyleLbl="node1" presStyleIdx="3" presStyleCnt="4"/>
      <dgm:spPr>
        <a:solidFill>
          <a:schemeClr val="tx1">
            <a:lumMod val="85000"/>
            <a:lumOff val="15000"/>
          </a:schemeClr>
        </a:solidFill>
      </dgm:spPr>
    </dgm:pt>
    <dgm:pt modelId="{E020CD47-B805-446A-9946-0669664D6B11}" type="pres">
      <dgm:prSet presAssocID="{4F4599C3-FA39-4E86-81F2-DCA75EDE9637}" presName="txNode" presStyleLbl="fgAcc1" presStyleIdx="3" presStyleCnt="4">
        <dgm:presLayoutVars>
          <dgm:bulletEnabled val="1"/>
        </dgm:presLayoutVars>
      </dgm:prSet>
      <dgm:spPr/>
    </dgm:pt>
  </dgm:ptLst>
  <dgm:cxnLst>
    <dgm:cxn modelId="{646B830E-6BC6-4F90-A594-C8E9CB568918}" type="presOf" srcId="{7BAD58D3-42C7-4853-973C-90E9BC8982A8}" destId="{6BAFEDFB-EDD0-4081-9BFD-E50D9086732B}" srcOrd="0" destOrd="0" presId="urn:microsoft.com/office/officeart/2005/8/layout/chevronAccent+Icon"/>
    <dgm:cxn modelId="{01C96C6B-D0F5-46C7-BEB3-F320FB1E93EF}" type="presOf" srcId="{428CB3DD-A794-4FCE-A39B-A081216E677C}" destId="{1470A8B6-3B7D-4F4E-936F-2DF90A4DCBF7}" srcOrd="0" destOrd="0" presId="urn:microsoft.com/office/officeart/2005/8/layout/chevronAccent+Icon"/>
    <dgm:cxn modelId="{9468E678-DF67-4E9C-9363-7F10B987B666}" type="presOf" srcId="{4F4599C3-FA39-4E86-81F2-DCA75EDE9637}" destId="{E020CD47-B805-446A-9946-0669664D6B11}" srcOrd="0" destOrd="0" presId="urn:microsoft.com/office/officeart/2005/8/layout/chevronAccent+Icon"/>
    <dgm:cxn modelId="{59289885-2949-418C-BCA1-BEB61D9823A8}" srcId="{F71B34B3-724B-44E1-B52F-749ACCD6FC50}" destId="{7BAD58D3-42C7-4853-973C-90E9BC8982A8}" srcOrd="1" destOrd="0" parTransId="{70A7D53C-40AD-4936-98CC-1364108DF2E9}" sibTransId="{CBBE7ECD-FCD3-4B11-9A1C-91BE4B781CAF}"/>
    <dgm:cxn modelId="{974F6E8D-2173-4920-AC2B-8989F3602892}" srcId="{F71B34B3-724B-44E1-B52F-749ACCD6FC50}" destId="{4F4599C3-FA39-4E86-81F2-DCA75EDE9637}" srcOrd="3" destOrd="0" parTransId="{1CF8F4E5-7EE8-40E7-8ACE-F7A1FA135967}" sibTransId="{8B012711-7E6E-441F-A360-626924F7C1E4}"/>
    <dgm:cxn modelId="{1919F991-D2E9-490A-A179-716B11DE60BD}" srcId="{F71B34B3-724B-44E1-B52F-749ACCD6FC50}" destId="{428CB3DD-A794-4FCE-A39B-A081216E677C}" srcOrd="2" destOrd="0" parTransId="{1EC24BFE-8F3E-460D-A69E-B6734F690DB3}" sibTransId="{91CCA472-6259-4675-B590-96235B1FA6D5}"/>
    <dgm:cxn modelId="{481997A1-B013-4084-B5F9-56AFDE29ACE2}" type="presOf" srcId="{2C8E1EA9-96BA-4CC3-8E17-A9EE22E5BEAB}" destId="{105D8666-B60C-4EC6-8FC2-C1370D1D6EDA}" srcOrd="0" destOrd="0" presId="urn:microsoft.com/office/officeart/2005/8/layout/chevronAccent+Icon"/>
    <dgm:cxn modelId="{63BBB2EB-88F9-46A4-B9CB-105C0417DCB7}" srcId="{F71B34B3-724B-44E1-B52F-749ACCD6FC50}" destId="{2C8E1EA9-96BA-4CC3-8E17-A9EE22E5BEAB}" srcOrd="0" destOrd="0" parTransId="{610D2911-34FB-4E8C-968E-8F2B7B4426A5}" sibTransId="{8DE5608D-BDD0-4AF9-93FC-95AD794776C7}"/>
    <dgm:cxn modelId="{C46C15F7-37C0-471A-9306-F4587CE679AF}" type="presOf" srcId="{F71B34B3-724B-44E1-B52F-749ACCD6FC50}" destId="{E76D2A94-62BC-41B3-A25C-683DE11E5BC5}" srcOrd="0" destOrd="0" presId="urn:microsoft.com/office/officeart/2005/8/layout/chevronAccent+Icon"/>
    <dgm:cxn modelId="{FC8BF37E-FDCA-42C1-B263-8FF3823A026A}" type="presParOf" srcId="{E76D2A94-62BC-41B3-A25C-683DE11E5BC5}" destId="{416C10F8-6933-44A2-B753-607589340DA2}" srcOrd="0" destOrd="0" presId="urn:microsoft.com/office/officeart/2005/8/layout/chevronAccent+Icon"/>
    <dgm:cxn modelId="{A5FF70EE-B290-4BE0-93FE-F48E53300855}" type="presParOf" srcId="{416C10F8-6933-44A2-B753-607589340DA2}" destId="{B8E22850-328A-4F2F-9B85-10C9F4420B6D}" srcOrd="0" destOrd="0" presId="urn:microsoft.com/office/officeart/2005/8/layout/chevronAccent+Icon"/>
    <dgm:cxn modelId="{B9895995-9E4C-4EFA-95AF-E1064BA0F459}" type="presParOf" srcId="{416C10F8-6933-44A2-B753-607589340DA2}" destId="{105D8666-B60C-4EC6-8FC2-C1370D1D6EDA}" srcOrd="1" destOrd="0" presId="urn:microsoft.com/office/officeart/2005/8/layout/chevronAccent+Icon"/>
    <dgm:cxn modelId="{1489CBB0-7D19-4CEB-9A7B-EE55D12BE760}" type="presParOf" srcId="{E76D2A94-62BC-41B3-A25C-683DE11E5BC5}" destId="{37DA5E02-C747-4FDE-BFB4-FE29FB89867B}" srcOrd="1" destOrd="0" presId="urn:microsoft.com/office/officeart/2005/8/layout/chevronAccent+Icon"/>
    <dgm:cxn modelId="{68235CAD-CE00-426D-90D3-FE6587460A87}" type="presParOf" srcId="{E76D2A94-62BC-41B3-A25C-683DE11E5BC5}" destId="{005EA522-346E-45F3-8D89-638ED5A7E791}" srcOrd="2" destOrd="0" presId="urn:microsoft.com/office/officeart/2005/8/layout/chevronAccent+Icon"/>
    <dgm:cxn modelId="{CA9F6162-0E0C-4F24-9A4E-A56CC1F91BC7}" type="presParOf" srcId="{005EA522-346E-45F3-8D89-638ED5A7E791}" destId="{5DA723C0-3532-49A9-A244-0B4385F558CB}" srcOrd="0" destOrd="0" presId="urn:microsoft.com/office/officeart/2005/8/layout/chevronAccent+Icon"/>
    <dgm:cxn modelId="{30E390D6-D0D6-46D6-8EA1-F578F68A0AD2}" type="presParOf" srcId="{005EA522-346E-45F3-8D89-638ED5A7E791}" destId="{6BAFEDFB-EDD0-4081-9BFD-E50D9086732B}" srcOrd="1" destOrd="0" presId="urn:microsoft.com/office/officeart/2005/8/layout/chevronAccent+Icon"/>
    <dgm:cxn modelId="{E23D984E-1A80-43CC-8B64-2F140AD21E14}" type="presParOf" srcId="{E76D2A94-62BC-41B3-A25C-683DE11E5BC5}" destId="{F9A6D3D2-BA86-4966-915D-413D7B3921C9}" srcOrd="3" destOrd="0" presId="urn:microsoft.com/office/officeart/2005/8/layout/chevronAccent+Icon"/>
    <dgm:cxn modelId="{C80E1E61-CE14-43E6-8185-A92AFE0077CE}" type="presParOf" srcId="{E76D2A94-62BC-41B3-A25C-683DE11E5BC5}" destId="{B0F67D37-214A-4C29-A1FE-5A351BE441D7}" srcOrd="4" destOrd="0" presId="urn:microsoft.com/office/officeart/2005/8/layout/chevronAccent+Icon"/>
    <dgm:cxn modelId="{6D3F32BB-FE46-4057-BD5F-18A1D7E561FB}" type="presParOf" srcId="{B0F67D37-214A-4C29-A1FE-5A351BE441D7}" destId="{70F7BF05-3199-43FF-B96D-23CF1E3AC337}" srcOrd="0" destOrd="0" presId="urn:microsoft.com/office/officeart/2005/8/layout/chevronAccent+Icon"/>
    <dgm:cxn modelId="{C4D55E21-2A23-4CBA-9D16-F3BDA76CA7EE}" type="presParOf" srcId="{B0F67D37-214A-4C29-A1FE-5A351BE441D7}" destId="{1470A8B6-3B7D-4F4E-936F-2DF90A4DCBF7}" srcOrd="1" destOrd="0" presId="urn:microsoft.com/office/officeart/2005/8/layout/chevronAccent+Icon"/>
    <dgm:cxn modelId="{E5F11099-23CF-438A-9BDE-4127D7A1D857}" type="presParOf" srcId="{E76D2A94-62BC-41B3-A25C-683DE11E5BC5}" destId="{BF9948E1-4170-41DF-A369-57028486DA93}" srcOrd="5" destOrd="0" presId="urn:microsoft.com/office/officeart/2005/8/layout/chevronAccent+Icon"/>
    <dgm:cxn modelId="{F50A9758-BE53-45C9-B3D2-F8B9DE33AB3A}" type="presParOf" srcId="{E76D2A94-62BC-41B3-A25C-683DE11E5BC5}" destId="{B38C16B8-F7EE-4659-B331-F9ABBFE92B4D}" srcOrd="6" destOrd="0" presId="urn:microsoft.com/office/officeart/2005/8/layout/chevronAccent+Icon"/>
    <dgm:cxn modelId="{DB623B3E-E138-4369-A147-FA975E7651EB}" type="presParOf" srcId="{B38C16B8-F7EE-4659-B331-F9ABBFE92B4D}" destId="{A9EB5248-4BDB-4CBF-8D81-49345EE13153}" srcOrd="0" destOrd="0" presId="urn:microsoft.com/office/officeart/2005/8/layout/chevronAccent+Icon"/>
    <dgm:cxn modelId="{BD4D925C-1AE1-47A4-9B58-888E05E522D3}" type="presParOf" srcId="{B38C16B8-F7EE-4659-B331-F9ABBFE92B4D}" destId="{E020CD47-B805-446A-9946-0669664D6B11}" srcOrd="1" destOrd="0" presId="urn:microsoft.com/office/officeart/2005/8/layout/chevronAccent+Ic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A12258-AE58-441C-9740-23FE6F76BD77}" type="doc">
      <dgm:prSet loTypeId="urn:microsoft.com/office/officeart/2009/3/layout/RandomtoResultProcess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CA"/>
        </a:p>
      </dgm:t>
    </dgm:pt>
    <dgm:pt modelId="{FDCAEB0F-F799-4D9D-BCB2-68BC42ECC13C}">
      <dgm:prSet phldrT="[Text]" custT="1"/>
      <dgm:spPr/>
      <dgm:t>
        <a:bodyPr/>
        <a:lstStyle/>
        <a:p>
          <a:r>
            <a:rPr lang="en-CA" sz="1400" dirty="0"/>
            <a:t>Extracted</a:t>
          </a:r>
          <a:r>
            <a:rPr lang="en-US" sz="1400" dirty="0"/>
            <a:t> CSVs into  </a:t>
          </a:r>
          <a:r>
            <a:rPr lang="en-US" sz="1400" dirty="0" err="1"/>
            <a:t>DataFrames</a:t>
          </a:r>
          <a:endParaRPr lang="en-CA" sz="1400" dirty="0"/>
        </a:p>
      </dgm:t>
    </dgm:pt>
    <dgm:pt modelId="{D84FE6C6-CAAA-4D30-AE11-A610ECD2A2EE}" type="parTrans" cxnId="{CA46C437-ECE8-4FA8-AE57-7ECA6DB8AFFF}">
      <dgm:prSet/>
      <dgm:spPr/>
      <dgm:t>
        <a:bodyPr/>
        <a:lstStyle/>
        <a:p>
          <a:endParaRPr lang="en-CA"/>
        </a:p>
      </dgm:t>
    </dgm:pt>
    <dgm:pt modelId="{8BF38C58-3CF4-4EBA-A061-3C211C87C648}" type="sibTrans" cxnId="{CA46C437-ECE8-4FA8-AE57-7ECA6DB8AFFF}">
      <dgm:prSet/>
      <dgm:spPr/>
      <dgm:t>
        <a:bodyPr/>
        <a:lstStyle/>
        <a:p>
          <a:endParaRPr lang="en-CA"/>
        </a:p>
      </dgm:t>
    </dgm:pt>
    <dgm:pt modelId="{583BAF11-B8B0-4D06-A04C-E9CEFA5993D2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r>
            <a:rPr lang="en-US" dirty="0"/>
            <a:t> </a:t>
          </a:r>
          <a:endParaRPr lang="en-CA" dirty="0"/>
        </a:p>
      </dgm:t>
    </dgm:pt>
    <dgm:pt modelId="{AD9E27F4-6DFF-479B-BBE8-759CE500842B}" type="parTrans" cxnId="{692368F8-6BD5-4A47-898E-995B3E6BA68F}">
      <dgm:prSet/>
      <dgm:spPr/>
      <dgm:t>
        <a:bodyPr/>
        <a:lstStyle/>
        <a:p>
          <a:endParaRPr lang="en-CA"/>
        </a:p>
      </dgm:t>
    </dgm:pt>
    <dgm:pt modelId="{1373F084-75C5-4E9C-922D-B88B445A2399}" type="sibTrans" cxnId="{692368F8-6BD5-4A47-898E-995B3E6BA68F}">
      <dgm:prSet/>
      <dgm:spPr/>
      <dgm:t>
        <a:bodyPr/>
        <a:lstStyle/>
        <a:p>
          <a:endParaRPr lang="en-CA"/>
        </a:p>
      </dgm:t>
    </dgm:pt>
    <dgm:pt modelId="{F753261F-9E60-47E6-B698-AEC4ADD97F13}">
      <dgm:prSet phldrT="[Text]" custT="1"/>
      <dgm:spPr/>
      <dgm:t>
        <a:bodyPr/>
        <a:lstStyle/>
        <a:p>
          <a:r>
            <a:rPr lang="en-US" sz="1400" dirty="0"/>
            <a:t>Removed unnecessary and inconsistent data</a:t>
          </a:r>
          <a:endParaRPr lang="en-CA" sz="1400" dirty="0"/>
        </a:p>
      </dgm:t>
    </dgm:pt>
    <dgm:pt modelId="{F0611893-F2A3-4066-979A-A048CB736C65}" type="parTrans" cxnId="{C1610102-9549-40DC-9E9C-66FA8D354A48}">
      <dgm:prSet/>
      <dgm:spPr/>
      <dgm:t>
        <a:bodyPr/>
        <a:lstStyle/>
        <a:p>
          <a:endParaRPr lang="en-CA"/>
        </a:p>
      </dgm:t>
    </dgm:pt>
    <dgm:pt modelId="{40710662-62F0-46FA-8BC3-55445912461F}" type="sibTrans" cxnId="{C1610102-9549-40DC-9E9C-66FA8D354A48}">
      <dgm:prSet/>
      <dgm:spPr/>
      <dgm:t>
        <a:bodyPr/>
        <a:lstStyle/>
        <a:p>
          <a:endParaRPr lang="en-CA"/>
        </a:p>
      </dgm:t>
    </dgm:pt>
    <dgm:pt modelId="{C537B73D-BAAD-47A9-8B9D-93F02C83ED0F}">
      <dgm:prSet phldrT="[Text]" custT="1"/>
      <dgm:spPr/>
      <dgm:t>
        <a:bodyPr/>
        <a:lstStyle/>
        <a:p>
          <a:r>
            <a:rPr lang="en-US" sz="1400" dirty="0"/>
            <a:t>Grouped entries by aggregate value</a:t>
          </a:r>
          <a:endParaRPr lang="en-CA" sz="1400" dirty="0"/>
        </a:p>
      </dgm:t>
    </dgm:pt>
    <dgm:pt modelId="{1C372536-EC4E-43DD-BDE6-1E8753A3D364}" type="parTrans" cxnId="{8B83C512-B28D-44F1-B47E-E18C148E61DC}">
      <dgm:prSet/>
      <dgm:spPr/>
      <dgm:t>
        <a:bodyPr/>
        <a:lstStyle/>
        <a:p>
          <a:endParaRPr lang="en-CA"/>
        </a:p>
      </dgm:t>
    </dgm:pt>
    <dgm:pt modelId="{C457F093-C590-44C9-A253-BCFDE8EFD8EA}" type="sibTrans" cxnId="{8B83C512-B28D-44F1-B47E-E18C148E61DC}">
      <dgm:prSet/>
      <dgm:spPr/>
      <dgm:t>
        <a:bodyPr/>
        <a:lstStyle/>
        <a:p>
          <a:endParaRPr lang="en-CA"/>
        </a:p>
      </dgm:t>
    </dgm:pt>
    <dgm:pt modelId="{1EBEA1C9-56AA-4D30-BB49-5D412CBE7594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400" dirty="0"/>
            <a:t>Loaded the cleaned data to SQL and Power BI for analysis</a:t>
          </a:r>
          <a:endParaRPr lang="en-CA" sz="1400" dirty="0"/>
        </a:p>
      </dgm:t>
    </dgm:pt>
    <dgm:pt modelId="{28062724-4125-4237-9921-E9E2626A64FB}" type="parTrans" cxnId="{2721ED5B-AD8D-47C0-AD52-4AC2030BA8CD}">
      <dgm:prSet/>
      <dgm:spPr/>
      <dgm:t>
        <a:bodyPr/>
        <a:lstStyle/>
        <a:p>
          <a:endParaRPr lang="en-CA"/>
        </a:p>
      </dgm:t>
    </dgm:pt>
    <dgm:pt modelId="{763C813A-311E-44DF-AFEC-604AD2DE224D}" type="sibTrans" cxnId="{2721ED5B-AD8D-47C0-AD52-4AC2030BA8CD}">
      <dgm:prSet/>
      <dgm:spPr/>
      <dgm:t>
        <a:bodyPr/>
        <a:lstStyle/>
        <a:p>
          <a:endParaRPr lang="en-CA"/>
        </a:p>
      </dgm:t>
    </dgm:pt>
    <dgm:pt modelId="{4044C601-E76E-4670-8651-68EDB3748F17}">
      <dgm:prSet phldrT="[Text]"/>
      <dgm:spPr/>
      <dgm:t>
        <a:bodyPr/>
        <a:lstStyle/>
        <a:p>
          <a:pPr>
            <a:buFont typeface="Wingdings" panose="05000000000000000000" pitchFamily="2" charset="2"/>
            <a:buChar char="Ø"/>
          </a:pPr>
          <a:endParaRPr lang="en-CA" dirty="0"/>
        </a:p>
      </dgm:t>
    </dgm:pt>
    <dgm:pt modelId="{FA1AF0E5-C348-439D-A9BB-221F76084D82}" type="parTrans" cxnId="{EC5A0E39-60D2-4D18-9545-72D98930711E}">
      <dgm:prSet/>
      <dgm:spPr/>
      <dgm:t>
        <a:bodyPr/>
        <a:lstStyle/>
        <a:p>
          <a:endParaRPr lang="en-CA"/>
        </a:p>
      </dgm:t>
    </dgm:pt>
    <dgm:pt modelId="{C7FF7A9F-A239-44DD-BD84-DE3CAFF6385E}" type="sibTrans" cxnId="{EC5A0E39-60D2-4D18-9545-72D98930711E}">
      <dgm:prSet/>
      <dgm:spPr/>
      <dgm:t>
        <a:bodyPr/>
        <a:lstStyle/>
        <a:p>
          <a:endParaRPr lang="en-CA"/>
        </a:p>
      </dgm:t>
    </dgm:pt>
    <dgm:pt modelId="{A20BD6B4-9FB8-41D6-B832-632C91D40279}" type="pres">
      <dgm:prSet presAssocID="{18A12258-AE58-441C-9740-23FE6F76BD77}" presName="Name0" presStyleCnt="0">
        <dgm:presLayoutVars>
          <dgm:dir/>
          <dgm:animOne val="branch"/>
          <dgm:animLvl val="lvl"/>
        </dgm:presLayoutVars>
      </dgm:prSet>
      <dgm:spPr/>
    </dgm:pt>
    <dgm:pt modelId="{E4FFFBE3-97CB-45A2-872B-1400301ECDAC}" type="pres">
      <dgm:prSet presAssocID="{FDCAEB0F-F799-4D9D-BCB2-68BC42ECC13C}" presName="chaos" presStyleCnt="0"/>
      <dgm:spPr/>
    </dgm:pt>
    <dgm:pt modelId="{014720B5-36FA-430C-8DC2-B7946616CE3B}" type="pres">
      <dgm:prSet presAssocID="{FDCAEB0F-F799-4D9D-BCB2-68BC42ECC13C}" presName="parTx1" presStyleLbl="revTx" presStyleIdx="0" presStyleCnt="5" custScaleX="67128"/>
      <dgm:spPr/>
    </dgm:pt>
    <dgm:pt modelId="{01974FA1-CB97-4BA7-BBCA-B44C69875AAD}" type="pres">
      <dgm:prSet presAssocID="{FDCAEB0F-F799-4D9D-BCB2-68BC42ECC13C}" presName="desTx1" presStyleLbl="revTx" presStyleIdx="1" presStyleCnt="5">
        <dgm:presLayoutVars>
          <dgm:bulletEnabled val="1"/>
        </dgm:presLayoutVars>
      </dgm:prSet>
      <dgm:spPr/>
    </dgm:pt>
    <dgm:pt modelId="{A61A15BC-A4C3-4486-B9E6-85EAAC763BE1}" type="pres">
      <dgm:prSet presAssocID="{FDCAEB0F-F799-4D9D-BCB2-68BC42ECC13C}" presName="c1" presStyleLbl="node1" presStyleIdx="0" presStyleCnt="19"/>
      <dgm:spPr/>
    </dgm:pt>
    <dgm:pt modelId="{73516C60-41E0-411C-B535-0B419DB512AC}" type="pres">
      <dgm:prSet presAssocID="{FDCAEB0F-F799-4D9D-BCB2-68BC42ECC13C}" presName="c2" presStyleLbl="node1" presStyleIdx="1" presStyleCnt="19"/>
      <dgm:spPr/>
    </dgm:pt>
    <dgm:pt modelId="{379580FB-8600-4A7B-A416-A9D38E62AA11}" type="pres">
      <dgm:prSet presAssocID="{FDCAEB0F-F799-4D9D-BCB2-68BC42ECC13C}" presName="c3" presStyleLbl="node1" presStyleIdx="2" presStyleCnt="19"/>
      <dgm:spPr/>
    </dgm:pt>
    <dgm:pt modelId="{3A3A4C20-CA89-4F26-ABE7-94044C85D775}" type="pres">
      <dgm:prSet presAssocID="{FDCAEB0F-F799-4D9D-BCB2-68BC42ECC13C}" presName="c4" presStyleLbl="node1" presStyleIdx="3" presStyleCnt="19"/>
      <dgm:spPr/>
    </dgm:pt>
    <dgm:pt modelId="{B72AAAB9-A198-45E1-A7FF-E5CBE821CDC1}" type="pres">
      <dgm:prSet presAssocID="{FDCAEB0F-F799-4D9D-BCB2-68BC42ECC13C}" presName="c5" presStyleLbl="node1" presStyleIdx="4" presStyleCnt="19"/>
      <dgm:spPr/>
    </dgm:pt>
    <dgm:pt modelId="{05E4BE94-5998-4B59-9BE8-8CE006947298}" type="pres">
      <dgm:prSet presAssocID="{FDCAEB0F-F799-4D9D-BCB2-68BC42ECC13C}" presName="c6" presStyleLbl="node1" presStyleIdx="5" presStyleCnt="19"/>
      <dgm:spPr/>
    </dgm:pt>
    <dgm:pt modelId="{C3B38FF9-0D58-49EC-97D7-7A3D168F99B3}" type="pres">
      <dgm:prSet presAssocID="{FDCAEB0F-F799-4D9D-BCB2-68BC42ECC13C}" presName="c7" presStyleLbl="node1" presStyleIdx="6" presStyleCnt="19"/>
      <dgm:spPr/>
    </dgm:pt>
    <dgm:pt modelId="{E72E7CA7-7682-4B66-A624-A2E425F1E46A}" type="pres">
      <dgm:prSet presAssocID="{FDCAEB0F-F799-4D9D-BCB2-68BC42ECC13C}" presName="c8" presStyleLbl="node1" presStyleIdx="7" presStyleCnt="19"/>
      <dgm:spPr/>
    </dgm:pt>
    <dgm:pt modelId="{63BAF3D4-AF6E-4246-BCA1-FD46C060F407}" type="pres">
      <dgm:prSet presAssocID="{FDCAEB0F-F799-4D9D-BCB2-68BC42ECC13C}" presName="c9" presStyleLbl="node1" presStyleIdx="8" presStyleCnt="19"/>
      <dgm:spPr/>
    </dgm:pt>
    <dgm:pt modelId="{BDC3CEA3-16DF-4D53-98B9-E8D041695006}" type="pres">
      <dgm:prSet presAssocID="{FDCAEB0F-F799-4D9D-BCB2-68BC42ECC13C}" presName="c10" presStyleLbl="node1" presStyleIdx="9" presStyleCnt="19"/>
      <dgm:spPr/>
    </dgm:pt>
    <dgm:pt modelId="{3ACFBE9E-AEE6-4C24-9B1B-7A59F0224E2B}" type="pres">
      <dgm:prSet presAssocID="{FDCAEB0F-F799-4D9D-BCB2-68BC42ECC13C}" presName="c11" presStyleLbl="node1" presStyleIdx="10" presStyleCnt="19"/>
      <dgm:spPr/>
    </dgm:pt>
    <dgm:pt modelId="{18A691EE-4765-4474-82A3-DF174F571332}" type="pres">
      <dgm:prSet presAssocID="{FDCAEB0F-F799-4D9D-BCB2-68BC42ECC13C}" presName="c12" presStyleLbl="node1" presStyleIdx="11" presStyleCnt="19"/>
      <dgm:spPr/>
    </dgm:pt>
    <dgm:pt modelId="{D11561E8-82EE-41E7-A99E-15E010611E32}" type="pres">
      <dgm:prSet presAssocID="{FDCAEB0F-F799-4D9D-BCB2-68BC42ECC13C}" presName="c13" presStyleLbl="node1" presStyleIdx="12" presStyleCnt="19"/>
      <dgm:spPr/>
    </dgm:pt>
    <dgm:pt modelId="{05A45428-DDF6-4379-B730-D5DDF6E325C8}" type="pres">
      <dgm:prSet presAssocID="{FDCAEB0F-F799-4D9D-BCB2-68BC42ECC13C}" presName="c14" presStyleLbl="node1" presStyleIdx="13" presStyleCnt="19"/>
      <dgm:spPr/>
    </dgm:pt>
    <dgm:pt modelId="{060C60AB-48E0-4A18-ACB2-F43B2E748A11}" type="pres">
      <dgm:prSet presAssocID="{FDCAEB0F-F799-4D9D-BCB2-68BC42ECC13C}" presName="c15" presStyleLbl="node1" presStyleIdx="14" presStyleCnt="19"/>
      <dgm:spPr/>
    </dgm:pt>
    <dgm:pt modelId="{657A7516-D054-42A9-B396-95124D81D112}" type="pres">
      <dgm:prSet presAssocID="{FDCAEB0F-F799-4D9D-BCB2-68BC42ECC13C}" presName="c16" presStyleLbl="node1" presStyleIdx="15" presStyleCnt="19"/>
      <dgm:spPr/>
    </dgm:pt>
    <dgm:pt modelId="{4B46C374-7E55-45DF-8FED-0F6CCD3E6F32}" type="pres">
      <dgm:prSet presAssocID="{FDCAEB0F-F799-4D9D-BCB2-68BC42ECC13C}" presName="c17" presStyleLbl="node1" presStyleIdx="16" presStyleCnt="19"/>
      <dgm:spPr/>
    </dgm:pt>
    <dgm:pt modelId="{E318A317-D5FA-46ED-A2F9-F9380F1BF1F3}" type="pres">
      <dgm:prSet presAssocID="{FDCAEB0F-F799-4D9D-BCB2-68BC42ECC13C}" presName="c18" presStyleLbl="node1" presStyleIdx="17" presStyleCnt="19"/>
      <dgm:spPr/>
    </dgm:pt>
    <dgm:pt modelId="{9C9CEBE6-CD41-4632-9F9A-E1D1A443B0B5}" type="pres">
      <dgm:prSet presAssocID="{8BF38C58-3CF4-4EBA-A061-3C211C87C648}" presName="chevronComposite1" presStyleCnt="0"/>
      <dgm:spPr/>
    </dgm:pt>
    <dgm:pt modelId="{4291D3F0-249E-4A73-B31C-E38B81754FF3}" type="pres">
      <dgm:prSet presAssocID="{8BF38C58-3CF4-4EBA-A061-3C211C87C648}" presName="chevron1" presStyleLbl="sibTrans2D1" presStyleIdx="0" presStyleCnt="3"/>
      <dgm:spPr/>
    </dgm:pt>
    <dgm:pt modelId="{2EB71879-8EE2-4226-A886-8051684CC59B}" type="pres">
      <dgm:prSet presAssocID="{8BF38C58-3CF4-4EBA-A061-3C211C87C648}" presName="spChevron1" presStyleCnt="0"/>
      <dgm:spPr/>
    </dgm:pt>
    <dgm:pt modelId="{D0331288-22ED-4542-858B-5D287A4600A1}" type="pres">
      <dgm:prSet presAssocID="{F753261F-9E60-47E6-B698-AEC4ADD97F13}" presName="middle" presStyleCnt="0"/>
      <dgm:spPr/>
    </dgm:pt>
    <dgm:pt modelId="{EDF16EBA-43D9-4105-AE0A-451E8512F9B5}" type="pres">
      <dgm:prSet presAssocID="{F753261F-9E60-47E6-B698-AEC4ADD97F13}" presName="parTxMid" presStyleLbl="revTx" presStyleIdx="2" presStyleCnt="5"/>
      <dgm:spPr/>
    </dgm:pt>
    <dgm:pt modelId="{0F6A9F63-C013-46A3-B439-865D2E690F9F}" type="pres">
      <dgm:prSet presAssocID="{F753261F-9E60-47E6-B698-AEC4ADD97F13}" presName="spMid" presStyleCnt="0"/>
      <dgm:spPr/>
    </dgm:pt>
    <dgm:pt modelId="{4852CBD8-E21D-4ECD-B5BB-24E10D31D177}" type="pres">
      <dgm:prSet presAssocID="{40710662-62F0-46FA-8BC3-55445912461F}" presName="chevronComposite1" presStyleCnt="0"/>
      <dgm:spPr/>
    </dgm:pt>
    <dgm:pt modelId="{9A24E266-013A-4621-BD3E-8A9F1B0F603F}" type="pres">
      <dgm:prSet presAssocID="{40710662-62F0-46FA-8BC3-55445912461F}" presName="chevron1" presStyleLbl="sibTrans2D1" presStyleIdx="1" presStyleCnt="3"/>
      <dgm:spPr/>
    </dgm:pt>
    <dgm:pt modelId="{2697DD4D-9312-4106-B3A9-40BC37FFB940}" type="pres">
      <dgm:prSet presAssocID="{40710662-62F0-46FA-8BC3-55445912461F}" presName="spChevron1" presStyleCnt="0"/>
      <dgm:spPr/>
    </dgm:pt>
    <dgm:pt modelId="{7D9FBB45-989F-4DB6-8FD0-B5D424C27834}" type="pres">
      <dgm:prSet presAssocID="{C537B73D-BAAD-47A9-8B9D-93F02C83ED0F}" presName="middle" presStyleCnt="0"/>
      <dgm:spPr/>
    </dgm:pt>
    <dgm:pt modelId="{7E702296-4CE6-4327-B9CD-F2B656DAA58A}" type="pres">
      <dgm:prSet presAssocID="{C537B73D-BAAD-47A9-8B9D-93F02C83ED0F}" presName="parTxMid" presStyleLbl="revTx" presStyleIdx="3" presStyleCnt="5"/>
      <dgm:spPr/>
    </dgm:pt>
    <dgm:pt modelId="{7A21B574-C7E0-43EC-A3FB-1E81E3F79C37}" type="pres">
      <dgm:prSet presAssocID="{C537B73D-BAAD-47A9-8B9D-93F02C83ED0F}" presName="spMid" presStyleCnt="0"/>
      <dgm:spPr/>
    </dgm:pt>
    <dgm:pt modelId="{EE9A269C-28A6-4957-AE98-CEFBE3E5D96E}" type="pres">
      <dgm:prSet presAssocID="{C457F093-C590-44C9-A253-BCFDE8EFD8EA}" presName="chevronComposite1" presStyleCnt="0"/>
      <dgm:spPr/>
    </dgm:pt>
    <dgm:pt modelId="{C58CA706-A9BC-456A-99BD-451DFB1E33FA}" type="pres">
      <dgm:prSet presAssocID="{C457F093-C590-44C9-A253-BCFDE8EFD8EA}" presName="chevron1" presStyleLbl="sibTrans2D1" presStyleIdx="2" presStyleCnt="3"/>
      <dgm:spPr>
        <a:solidFill>
          <a:schemeClr val="accent3">
            <a:lumMod val="60000"/>
            <a:lumOff val="40000"/>
          </a:schemeClr>
        </a:solidFill>
      </dgm:spPr>
    </dgm:pt>
    <dgm:pt modelId="{6365DFD0-0002-42C1-8B08-F67A4B051667}" type="pres">
      <dgm:prSet presAssocID="{C457F093-C590-44C9-A253-BCFDE8EFD8EA}" presName="spChevron1" presStyleCnt="0"/>
      <dgm:spPr/>
    </dgm:pt>
    <dgm:pt modelId="{12834671-986D-4741-B63D-4909A4A76F08}" type="pres">
      <dgm:prSet presAssocID="{1EBEA1C9-56AA-4D30-BB49-5D412CBE7594}" presName="last" presStyleCnt="0"/>
      <dgm:spPr/>
    </dgm:pt>
    <dgm:pt modelId="{3EB40874-7871-4A66-9ED3-1EBB8C774B16}" type="pres">
      <dgm:prSet presAssocID="{1EBEA1C9-56AA-4D30-BB49-5D412CBE7594}" presName="circleTx" presStyleLbl="node1" presStyleIdx="18" presStyleCnt="19"/>
      <dgm:spPr/>
    </dgm:pt>
    <dgm:pt modelId="{67032E04-D604-4CC5-9C21-A8C203031CB9}" type="pres">
      <dgm:prSet presAssocID="{1EBEA1C9-56AA-4D30-BB49-5D412CBE7594}" presName="desTxN" presStyleLbl="revTx" presStyleIdx="4" presStyleCnt="5">
        <dgm:presLayoutVars>
          <dgm:bulletEnabled val="1"/>
        </dgm:presLayoutVars>
      </dgm:prSet>
      <dgm:spPr/>
    </dgm:pt>
    <dgm:pt modelId="{98FF280A-A886-4634-8CE9-3AB77946F9B9}" type="pres">
      <dgm:prSet presAssocID="{1EBEA1C9-56AA-4D30-BB49-5D412CBE7594}" presName="spN" presStyleCnt="0"/>
      <dgm:spPr/>
    </dgm:pt>
  </dgm:ptLst>
  <dgm:cxnLst>
    <dgm:cxn modelId="{C1610102-9549-40DC-9E9C-66FA8D354A48}" srcId="{18A12258-AE58-441C-9740-23FE6F76BD77}" destId="{F753261F-9E60-47E6-B698-AEC4ADD97F13}" srcOrd="1" destOrd="0" parTransId="{F0611893-F2A3-4066-979A-A048CB736C65}" sibTransId="{40710662-62F0-46FA-8BC3-55445912461F}"/>
    <dgm:cxn modelId="{8B83C512-B28D-44F1-B47E-E18C148E61DC}" srcId="{18A12258-AE58-441C-9740-23FE6F76BD77}" destId="{C537B73D-BAAD-47A9-8B9D-93F02C83ED0F}" srcOrd="2" destOrd="0" parTransId="{1C372536-EC4E-43DD-BDE6-1E8753A3D364}" sibTransId="{C457F093-C590-44C9-A253-BCFDE8EFD8EA}"/>
    <dgm:cxn modelId="{43AF8427-71B5-4801-8651-0437D7FC6FEA}" type="presOf" srcId="{4044C601-E76E-4670-8651-68EDB3748F17}" destId="{67032E04-D604-4CC5-9C21-A8C203031CB9}" srcOrd="0" destOrd="0" presId="urn:microsoft.com/office/officeart/2009/3/layout/RandomtoResultProcess"/>
    <dgm:cxn modelId="{CA46C437-ECE8-4FA8-AE57-7ECA6DB8AFFF}" srcId="{18A12258-AE58-441C-9740-23FE6F76BD77}" destId="{FDCAEB0F-F799-4D9D-BCB2-68BC42ECC13C}" srcOrd="0" destOrd="0" parTransId="{D84FE6C6-CAAA-4D30-AE11-A610ECD2A2EE}" sibTransId="{8BF38C58-3CF4-4EBA-A061-3C211C87C648}"/>
    <dgm:cxn modelId="{EC5A0E39-60D2-4D18-9545-72D98930711E}" srcId="{1EBEA1C9-56AA-4D30-BB49-5D412CBE7594}" destId="{4044C601-E76E-4670-8651-68EDB3748F17}" srcOrd="0" destOrd="0" parTransId="{FA1AF0E5-C348-439D-A9BB-221F76084D82}" sibTransId="{C7FF7A9F-A239-44DD-BD84-DE3CAFF6385E}"/>
    <dgm:cxn modelId="{2721ED5B-AD8D-47C0-AD52-4AC2030BA8CD}" srcId="{18A12258-AE58-441C-9740-23FE6F76BD77}" destId="{1EBEA1C9-56AA-4D30-BB49-5D412CBE7594}" srcOrd="3" destOrd="0" parTransId="{28062724-4125-4237-9921-E9E2626A64FB}" sibTransId="{763C813A-311E-44DF-AFEC-604AD2DE224D}"/>
    <dgm:cxn modelId="{9F9BE773-F47D-43E6-ADAE-AE096EBAAB36}" type="presOf" srcId="{18A12258-AE58-441C-9740-23FE6F76BD77}" destId="{A20BD6B4-9FB8-41D6-B832-632C91D40279}" srcOrd="0" destOrd="0" presId="urn:microsoft.com/office/officeart/2009/3/layout/RandomtoResultProcess"/>
    <dgm:cxn modelId="{E098FF57-E03F-4B1C-AD1B-955F8F10E2EC}" type="presOf" srcId="{1EBEA1C9-56AA-4D30-BB49-5D412CBE7594}" destId="{3EB40874-7871-4A66-9ED3-1EBB8C774B16}" srcOrd="0" destOrd="0" presId="urn:microsoft.com/office/officeart/2009/3/layout/RandomtoResultProcess"/>
    <dgm:cxn modelId="{D0022A9C-D4E7-4BA0-8332-833D8CFD4F5D}" type="presOf" srcId="{FDCAEB0F-F799-4D9D-BCB2-68BC42ECC13C}" destId="{014720B5-36FA-430C-8DC2-B7946616CE3B}" srcOrd="0" destOrd="0" presId="urn:microsoft.com/office/officeart/2009/3/layout/RandomtoResultProcess"/>
    <dgm:cxn modelId="{8D1A82BD-5DB8-45D1-9D73-F3A384A3363B}" type="presOf" srcId="{583BAF11-B8B0-4D06-A04C-E9CEFA5993D2}" destId="{01974FA1-CB97-4BA7-BBCA-B44C69875AAD}" srcOrd="0" destOrd="0" presId="urn:microsoft.com/office/officeart/2009/3/layout/RandomtoResultProcess"/>
    <dgm:cxn modelId="{09C424E5-02CF-4613-A13A-B124E786CD7D}" type="presOf" srcId="{C537B73D-BAAD-47A9-8B9D-93F02C83ED0F}" destId="{7E702296-4CE6-4327-B9CD-F2B656DAA58A}" srcOrd="0" destOrd="0" presId="urn:microsoft.com/office/officeart/2009/3/layout/RandomtoResultProcess"/>
    <dgm:cxn modelId="{692368F8-6BD5-4A47-898E-995B3E6BA68F}" srcId="{FDCAEB0F-F799-4D9D-BCB2-68BC42ECC13C}" destId="{583BAF11-B8B0-4D06-A04C-E9CEFA5993D2}" srcOrd="0" destOrd="0" parTransId="{AD9E27F4-6DFF-479B-BBE8-759CE500842B}" sibTransId="{1373F084-75C5-4E9C-922D-B88B445A2399}"/>
    <dgm:cxn modelId="{43B406FE-1A7A-49A9-9B13-3AC63BA4FD6D}" type="presOf" srcId="{F753261F-9E60-47E6-B698-AEC4ADD97F13}" destId="{EDF16EBA-43D9-4105-AE0A-451E8512F9B5}" srcOrd="0" destOrd="0" presId="urn:microsoft.com/office/officeart/2009/3/layout/RandomtoResultProcess"/>
    <dgm:cxn modelId="{A0A5606C-6EB1-4E92-81AE-FB746C71A6B6}" type="presParOf" srcId="{A20BD6B4-9FB8-41D6-B832-632C91D40279}" destId="{E4FFFBE3-97CB-45A2-872B-1400301ECDAC}" srcOrd="0" destOrd="0" presId="urn:microsoft.com/office/officeart/2009/3/layout/RandomtoResultProcess"/>
    <dgm:cxn modelId="{A16A1CCD-BA70-4407-B9E2-346E443738AF}" type="presParOf" srcId="{E4FFFBE3-97CB-45A2-872B-1400301ECDAC}" destId="{014720B5-36FA-430C-8DC2-B7946616CE3B}" srcOrd="0" destOrd="0" presId="urn:microsoft.com/office/officeart/2009/3/layout/RandomtoResultProcess"/>
    <dgm:cxn modelId="{37C62D94-C989-4BAE-B20B-E62C9FBAD2FC}" type="presParOf" srcId="{E4FFFBE3-97CB-45A2-872B-1400301ECDAC}" destId="{01974FA1-CB97-4BA7-BBCA-B44C69875AAD}" srcOrd="1" destOrd="0" presId="urn:microsoft.com/office/officeart/2009/3/layout/RandomtoResultProcess"/>
    <dgm:cxn modelId="{004F10B0-F0E2-4045-8394-D95FCED7CC4A}" type="presParOf" srcId="{E4FFFBE3-97CB-45A2-872B-1400301ECDAC}" destId="{A61A15BC-A4C3-4486-B9E6-85EAAC763BE1}" srcOrd="2" destOrd="0" presId="urn:microsoft.com/office/officeart/2009/3/layout/RandomtoResultProcess"/>
    <dgm:cxn modelId="{029BEC6E-9D38-4BD3-8B2D-18DA8559C367}" type="presParOf" srcId="{E4FFFBE3-97CB-45A2-872B-1400301ECDAC}" destId="{73516C60-41E0-411C-B535-0B419DB512AC}" srcOrd="3" destOrd="0" presId="urn:microsoft.com/office/officeart/2009/3/layout/RandomtoResultProcess"/>
    <dgm:cxn modelId="{019339EA-FD2E-420B-B382-EF4C2913CBDB}" type="presParOf" srcId="{E4FFFBE3-97CB-45A2-872B-1400301ECDAC}" destId="{379580FB-8600-4A7B-A416-A9D38E62AA11}" srcOrd="4" destOrd="0" presId="urn:microsoft.com/office/officeart/2009/3/layout/RandomtoResultProcess"/>
    <dgm:cxn modelId="{23CCDF01-0C59-4534-9E1A-DAFC1F9FDD4A}" type="presParOf" srcId="{E4FFFBE3-97CB-45A2-872B-1400301ECDAC}" destId="{3A3A4C20-CA89-4F26-ABE7-94044C85D775}" srcOrd="5" destOrd="0" presId="urn:microsoft.com/office/officeart/2009/3/layout/RandomtoResultProcess"/>
    <dgm:cxn modelId="{7CD89C2D-9517-4AB2-B9A4-7FF2A7845DF4}" type="presParOf" srcId="{E4FFFBE3-97CB-45A2-872B-1400301ECDAC}" destId="{B72AAAB9-A198-45E1-A7FF-E5CBE821CDC1}" srcOrd="6" destOrd="0" presId="urn:microsoft.com/office/officeart/2009/3/layout/RandomtoResultProcess"/>
    <dgm:cxn modelId="{4C9B68F9-8C30-46F0-A538-B6CB81CD814C}" type="presParOf" srcId="{E4FFFBE3-97CB-45A2-872B-1400301ECDAC}" destId="{05E4BE94-5998-4B59-9BE8-8CE006947298}" srcOrd="7" destOrd="0" presId="urn:microsoft.com/office/officeart/2009/3/layout/RandomtoResultProcess"/>
    <dgm:cxn modelId="{71B61544-05C9-46E4-BB95-4822B936F317}" type="presParOf" srcId="{E4FFFBE3-97CB-45A2-872B-1400301ECDAC}" destId="{C3B38FF9-0D58-49EC-97D7-7A3D168F99B3}" srcOrd="8" destOrd="0" presId="urn:microsoft.com/office/officeart/2009/3/layout/RandomtoResultProcess"/>
    <dgm:cxn modelId="{498CFBB6-E9F6-4895-9D6C-027108E89268}" type="presParOf" srcId="{E4FFFBE3-97CB-45A2-872B-1400301ECDAC}" destId="{E72E7CA7-7682-4B66-A624-A2E425F1E46A}" srcOrd="9" destOrd="0" presId="urn:microsoft.com/office/officeart/2009/3/layout/RandomtoResultProcess"/>
    <dgm:cxn modelId="{47874526-7CFF-45F9-8C7B-D26CCB5FBEDF}" type="presParOf" srcId="{E4FFFBE3-97CB-45A2-872B-1400301ECDAC}" destId="{63BAF3D4-AF6E-4246-BCA1-FD46C060F407}" srcOrd="10" destOrd="0" presId="urn:microsoft.com/office/officeart/2009/3/layout/RandomtoResultProcess"/>
    <dgm:cxn modelId="{225EB594-9953-4CAA-B0FF-BA675125B59F}" type="presParOf" srcId="{E4FFFBE3-97CB-45A2-872B-1400301ECDAC}" destId="{BDC3CEA3-16DF-4D53-98B9-E8D041695006}" srcOrd="11" destOrd="0" presId="urn:microsoft.com/office/officeart/2009/3/layout/RandomtoResultProcess"/>
    <dgm:cxn modelId="{B9ADA9CE-6646-4845-8231-E81E294FAAFC}" type="presParOf" srcId="{E4FFFBE3-97CB-45A2-872B-1400301ECDAC}" destId="{3ACFBE9E-AEE6-4C24-9B1B-7A59F0224E2B}" srcOrd="12" destOrd="0" presId="urn:microsoft.com/office/officeart/2009/3/layout/RandomtoResultProcess"/>
    <dgm:cxn modelId="{719B52B3-CD7E-4C85-B82E-070252560C14}" type="presParOf" srcId="{E4FFFBE3-97CB-45A2-872B-1400301ECDAC}" destId="{18A691EE-4765-4474-82A3-DF174F571332}" srcOrd="13" destOrd="0" presId="urn:microsoft.com/office/officeart/2009/3/layout/RandomtoResultProcess"/>
    <dgm:cxn modelId="{E220EDDF-92E2-4309-B256-A190AA3CC768}" type="presParOf" srcId="{E4FFFBE3-97CB-45A2-872B-1400301ECDAC}" destId="{D11561E8-82EE-41E7-A99E-15E010611E32}" srcOrd="14" destOrd="0" presId="urn:microsoft.com/office/officeart/2009/3/layout/RandomtoResultProcess"/>
    <dgm:cxn modelId="{6D22B780-7BAB-4C30-BF92-DCA64A13BD8A}" type="presParOf" srcId="{E4FFFBE3-97CB-45A2-872B-1400301ECDAC}" destId="{05A45428-DDF6-4379-B730-D5DDF6E325C8}" srcOrd="15" destOrd="0" presId="urn:microsoft.com/office/officeart/2009/3/layout/RandomtoResultProcess"/>
    <dgm:cxn modelId="{43F91E05-A585-47E1-B099-1411C6D1B423}" type="presParOf" srcId="{E4FFFBE3-97CB-45A2-872B-1400301ECDAC}" destId="{060C60AB-48E0-4A18-ACB2-F43B2E748A11}" srcOrd="16" destOrd="0" presId="urn:microsoft.com/office/officeart/2009/3/layout/RandomtoResultProcess"/>
    <dgm:cxn modelId="{5E780588-CD1A-445D-9267-E355E2042418}" type="presParOf" srcId="{E4FFFBE3-97CB-45A2-872B-1400301ECDAC}" destId="{657A7516-D054-42A9-B396-95124D81D112}" srcOrd="17" destOrd="0" presId="urn:microsoft.com/office/officeart/2009/3/layout/RandomtoResultProcess"/>
    <dgm:cxn modelId="{ECF4DBCA-E101-4B7B-B680-C8B861A7A07A}" type="presParOf" srcId="{E4FFFBE3-97CB-45A2-872B-1400301ECDAC}" destId="{4B46C374-7E55-45DF-8FED-0F6CCD3E6F32}" srcOrd="18" destOrd="0" presId="urn:microsoft.com/office/officeart/2009/3/layout/RandomtoResultProcess"/>
    <dgm:cxn modelId="{65E35A8B-7F99-41EA-AF83-A5A74BAB26D6}" type="presParOf" srcId="{E4FFFBE3-97CB-45A2-872B-1400301ECDAC}" destId="{E318A317-D5FA-46ED-A2F9-F9380F1BF1F3}" srcOrd="19" destOrd="0" presId="urn:microsoft.com/office/officeart/2009/3/layout/RandomtoResultProcess"/>
    <dgm:cxn modelId="{D47F2C10-2591-42A8-86FC-0DD23EB7DFB7}" type="presParOf" srcId="{A20BD6B4-9FB8-41D6-B832-632C91D40279}" destId="{9C9CEBE6-CD41-4632-9F9A-E1D1A443B0B5}" srcOrd="1" destOrd="0" presId="urn:microsoft.com/office/officeart/2009/3/layout/RandomtoResultProcess"/>
    <dgm:cxn modelId="{6B32AD12-4BE4-40AB-B37F-1E615C5177C6}" type="presParOf" srcId="{9C9CEBE6-CD41-4632-9F9A-E1D1A443B0B5}" destId="{4291D3F0-249E-4A73-B31C-E38B81754FF3}" srcOrd="0" destOrd="0" presId="urn:microsoft.com/office/officeart/2009/3/layout/RandomtoResultProcess"/>
    <dgm:cxn modelId="{028A345E-27A2-4E65-819B-EEE67F00A68D}" type="presParOf" srcId="{9C9CEBE6-CD41-4632-9F9A-E1D1A443B0B5}" destId="{2EB71879-8EE2-4226-A886-8051684CC59B}" srcOrd="1" destOrd="0" presId="urn:microsoft.com/office/officeart/2009/3/layout/RandomtoResultProcess"/>
    <dgm:cxn modelId="{3748ED1C-123D-4EBD-B074-4191529BA936}" type="presParOf" srcId="{A20BD6B4-9FB8-41D6-B832-632C91D40279}" destId="{D0331288-22ED-4542-858B-5D287A4600A1}" srcOrd="2" destOrd="0" presId="urn:microsoft.com/office/officeart/2009/3/layout/RandomtoResultProcess"/>
    <dgm:cxn modelId="{608CA9BE-6883-44D3-9FA8-C1A84410554B}" type="presParOf" srcId="{D0331288-22ED-4542-858B-5D287A4600A1}" destId="{EDF16EBA-43D9-4105-AE0A-451E8512F9B5}" srcOrd="0" destOrd="0" presId="urn:microsoft.com/office/officeart/2009/3/layout/RandomtoResultProcess"/>
    <dgm:cxn modelId="{47691AFA-7E95-4B0B-87EE-DAE8441FA652}" type="presParOf" srcId="{D0331288-22ED-4542-858B-5D287A4600A1}" destId="{0F6A9F63-C013-46A3-B439-865D2E690F9F}" srcOrd="1" destOrd="0" presId="urn:microsoft.com/office/officeart/2009/3/layout/RandomtoResultProcess"/>
    <dgm:cxn modelId="{376BCA6E-0775-4EA7-882E-AFD2B7120100}" type="presParOf" srcId="{A20BD6B4-9FB8-41D6-B832-632C91D40279}" destId="{4852CBD8-E21D-4ECD-B5BB-24E10D31D177}" srcOrd="3" destOrd="0" presId="urn:microsoft.com/office/officeart/2009/3/layout/RandomtoResultProcess"/>
    <dgm:cxn modelId="{5F296EBA-C5A9-434A-B378-86ECA446E87E}" type="presParOf" srcId="{4852CBD8-E21D-4ECD-B5BB-24E10D31D177}" destId="{9A24E266-013A-4621-BD3E-8A9F1B0F603F}" srcOrd="0" destOrd="0" presId="urn:microsoft.com/office/officeart/2009/3/layout/RandomtoResultProcess"/>
    <dgm:cxn modelId="{E2EA3125-162D-402D-BFBC-FE81728BC9EF}" type="presParOf" srcId="{4852CBD8-E21D-4ECD-B5BB-24E10D31D177}" destId="{2697DD4D-9312-4106-B3A9-40BC37FFB940}" srcOrd="1" destOrd="0" presId="urn:microsoft.com/office/officeart/2009/3/layout/RandomtoResultProcess"/>
    <dgm:cxn modelId="{C7B5E750-3F03-42A3-84F9-503CB8898728}" type="presParOf" srcId="{A20BD6B4-9FB8-41D6-B832-632C91D40279}" destId="{7D9FBB45-989F-4DB6-8FD0-B5D424C27834}" srcOrd="4" destOrd="0" presId="urn:microsoft.com/office/officeart/2009/3/layout/RandomtoResultProcess"/>
    <dgm:cxn modelId="{0D5DBF42-CFDC-4093-B595-541CAA359E1F}" type="presParOf" srcId="{7D9FBB45-989F-4DB6-8FD0-B5D424C27834}" destId="{7E702296-4CE6-4327-B9CD-F2B656DAA58A}" srcOrd="0" destOrd="0" presId="urn:microsoft.com/office/officeart/2009/3/layout/RandomtoResultProcess"/>
    <dgm:cxn modelId="{7DD6C6B2-77AB-495E-A58F-A3A41EEE9CE4}" type="presParOf" srcId="{7D9FBB45-989F-4DB6-8FD0-B5D424C27834}" destId="{7A21B574-C7E0-43EC-A3FB-1E81E3F79C37}" srcOrd="1" destOrd="0" presId="urn:microsoft.com/office/officeart/2009/3/layout/RandomtoResultProcess"/>
    <dgm:cxn modelId="{77BA9F1A-0307-4AC5-BEDF-950AE1F501DB}" type="presParOf" srcId="{A20BD6B4-9FB8-41D6-B832-632C91D40279}" destId="{EE9A269C-28A6-4957-AE98-CEFBE3E5D96E}" srcOrd="5" destOrd="0" presId="urn:microsoft.com/office/officeart/2009/3/layout/RandomtoResultProcess"/>
    <dgm:cxn modelId="{49D34100-3C08-4A56-B7FE-582F54C868A3}" type="presParOf" srcId="{EE9A269C-28A6-4957-AE98-CEFBE3E5D96E}" destId="{C58CA706-A9BC-456A-99BD-451DFB1E33FA}" srcOrd="0" destOrd="0" presId="urn:microsoft.com/office/officeart/2009/3/layout/RandomtoResultProcess"/>
    <dgm:cxn modelId="{C86CEF6B-A1FF-4C77-8FAD-6F66F500E5A2}" type="presParOf" srcId="{EE9A269C-28A6-4957-AE98-CEFBE3E5D96E}" destId="{6365DFD0-0002-42C1-8B08-F67A4B051667}" srcOrd="1" destOrd="0" presId="urn:microsoft.com/office/officeart/2009/3/layout/RandomtoResultProcess"/>
    <dgm:cxn modelId="{C7B62896-5E65-4909-AA7B-86824EBEA1B1}" type="presParOf" srcId="{A20BD6B4-9FB8-41D6-B832-632C91D40279}" destId="{12834671-986D-4741-B63D-4909A4A76F08}" srcOrd="6" destOrd="0" presId="urn:microsoft.com/office/officeart/2009/3/layout/RandomtoResultProcess"/>
    <dgm:cxn modelId="{FE08B7F8-8187-4FAC-945F-6D4DBF1F4F82}" type="presParOf" srcId="{12834671-986D-4741-B63D-4909A4A76F08}" destId="{3EB40874-7871-4A66-9ED3-1EBB8C774B16}" srcOrd="0" destOrd="0" presId="urn:microsoft.com/office/officeart/2009/3/layout/RandomtoResultProcess"/>
    <dgm:cxn modelId="{84B8D369-1883-4FDF-B018-BFC9203D862E}" type="presParOf" srcId="{12834671-986D-4741-B63D-4909A4A76F08}" destId="{67032E04-D604-4CC5-9C21-A8C203031CB9}" srcOrd="1" destOrd="0" presId="urn:microsoft.com/office/officeart/2009/3/layout/RandomtoResultProcess"/>
    <dgm:cxn modelId="{6AAF10BF-F0DD-4482-B58A-972F8ECFA823}" type="presParOf" srcId="{12834671-986D-4741-B63D-4909A4A76F08}" destId="{98FF280A-A886-4634-8CE9-3AB77946F9B9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458EDE-06D6-40CE-AF09-AA5F34CC67DF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72A06360-2BA7-4C9E-8D6B-4CC5C9B587D5}">
      <dgm:prSet phldrT="[Text]" custT="1"/>
      <dgm:spPr/>
      <dgm:t>
        <a:bodyPr/>
        <a:lstStyle/>
        <a:p>
          <a:r>
            <a:rPr lang="en-US" sz="1600" dirty="0"/>
            <a:t>Extraction</a:t>
          </a:r>
        </a:p>
      </dgm:t>
    </dgm:pt>
    <dgm:pt modelId="{9C16637D-FA82-4FEE-84F1-2B50E33277A3}" type="parTrans" cxnId="{9251EE8C-F13D-4F52-89F7-B7D91917FE97}">
      <dgm:prSet/>
      <dgm:spPr/>
      <dgm:t>
        <a:bodyPr/>
        <a:lstStyle/>
        <a:p>
          <a:endParaRPr lang="en-US" sz="1600"/>
        </a:p>
      </dgm:t>
    </dgm:pt>
    <dgm:pt modelId="{6372575D-F047-4AA0-80A3-8E8D416399BD}" type="sibTrans" cxnId="{9251EE8C-F13D-4F52-89F7-B7D91917FE97}">
      <dgm:prSet/>
      <dgm:spPr/>
      <dgm:t>
        <a:bodyPr/>
        <a:lstStyle/>
        <a:p>
          <a:endParaRPr lang="en-US" sz="1600"/>
        </a:p>
      </dgm:t>
    </dgm:pt>
    <dgm:pt modelId="{EB0051DC-216F-4420-91EB-24CF187EE333}">
      <dgm:prSet phldrT="[Text]" custT="1"/>
      <dgm:spPr/>
      <dgm:t>
        <a:bodyPr/>
        <a:lstStyle/>
        <a:p>
          <a:r>
            <a:rPr lang="en-US" sz="1600" dirty="0"/>
            <a:t>Transformation</a:t>
          </a:r>
        </a:p>
      </dgm:t>
    </dgm:pt>
    <dgm:pt modelId="{3D93301F-83C1-4C3A-970A-956CB70D7A08}" type="parTrans" cxnId="{BB03E4CA-9227-488A-8030-88A43C2F54FF}">
      <dgm:prSet/>
      <dgm:spPr/>
      <dgm:t>
        <a:bodyPr/>
        <a:lstStyle/>
        <a:p>
          <a:endParaRPr lang="en-US" sz="1600"/>
        </a:p>
      </dgm:t>
    </dgm:pt>
    <dgm:pt modelId="{CFBABC89-8A1E-42C8-AA3B-F6BBDC8EE160}" type="sibTrans" cxnId="{BB03E4CA-9227-488A-8030-88A43C2F54FF}">
      <dgm:prSet/>
      <dgm:spPr/>
      <dgm:t>
        <a:bodyPr/>
        <a:lstStyle/>
        <a:p>
          <a:endParaRPr lang="en-US" sz="1600"/>
        </a:p>
      </dgm:t>
    </dgm:pt>
    <dgm:pt modelId="{912EFF9F-DEE9-4E63-A6BA-D863F5340F61}">
      <dgm:prSet phldrT="[Text]" custT="1"/>
      <dgm:spPr>
        <a:solidFill>
          <a:schemeClr val="tx2"/>
        </a:solidFill>
      </dgm:spPr>
      <dgm:t>
        <a:bodyPr/>
        <a:lstStyle/>
        <a:p>
          <a:r>
            <a:rPr lang="en-US" sz="1600" dirty="0"/>
            <a:t>Loading</a:t>
          </a:r>
        </a:p>
      </dgm:t>
    </dgm:pt>
    <dgm:pt modelId="{84E69563-1B7E-4F1E-A524-C5C8A9BE7685}" type="parTrans" cxnId="{CFF75B84-BDF6-49FA-9C5C-3DBAD01699B1}">
      <dgm:prSet/>
      <dgm:spPr/>
      <dgm:t>
        <a:bodyPr/>
        <a:lstStyle/>
        <a:p>
          <a:endParaRPr lang="en-US" sz="1600"/>
        </a:p>
      </dgm:t>
    </dgm:pt>
    <dgm:pt modelId="{BE430B33-A512-4FEF-8B14-D281C6D8B81D}" type="sibTrans" cxnId="{CFF75B84-BDF6-49FA-9C5C-3DBAD01699B1}">
      <dgm:prSet/>
      <dgm:spPr/>
      <dgm:t>
        <a:bodyPr/>
        <a:lstStyle/>
        <a:p>
          <a:endParaRPr lang="en-US" sz="1600"/>
        </a:p>
      </dgm:t>
    </dgm:pt>
    <dgm:pt modelId="{6172F41B-3D73-49EA-BBB0-D5533D867393}" type="pres">
      <dgm:prSet presAssocID="{FC458EDE-06D6-40CE-AF09-AA5F34CC67DF}" presName="Name0" presStyleCnt="0">
        <dgm:presLayoutVars>
          <dgm:dir/>
          <dgm:animLvl val="lvl"/>
          <dgm:resizeHandles val="exact"/>
        </dgm:presLayoutVars>
      </dgm:prSet>
      <dgm:spPr/>
    </dgm:pt>
    <dgm:pt modelId="{32E71AF0-BB11-4A0B-97BF-39098E339385}" type="pres">
      <dgm:prSet presAssocID="{72A06360-2BA7-4C9E-8D6B-4CC5C9B587D5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48D03F4-6F97-4230-AB74-D447CEF78199}" type="pres">
      <dgm:prSet presAssocID="{6372575D-F047-4AA0-80A3-8E8D416399BD}" presName="parTxOnlySpace" presStyleCnt="0"/>
      <dgm:spPr/>
    </dgm:pt>
    <dgm:pt modelId="{7E0061DF-2361-4B04-B9CD-ABC763C562DB}" type="pres">
      <dgm:prSet presAssocID="{EB0051DC-216F-4420-91EB-24CF187EE333}" presName="parTxOnly" presStyleLbl="node1" presStyleIdx="1" presStyleCnt="3" custScaleX="224265">
        <dgm:presLayoutVars>
          <dgm:chMax val="0"/>
          <dgm:chPref val="0"/>
          <dgm:bulletEnabled val="1"/>
        </dgm:presLayoutVars>
      </dgm:prSet>
      <dgm:spPr/>
    </dgm:pt>
    <dgm:pt modelId="{B28B5270-B868-4A6B-BB94-5ED8CCC9732A}" type="pres">
      <dgm:prSet presAssocID="{CFBABC89-8A1E-42C8-AA3B-F6BBDC8EE160}" presName="parTxOnlySpace" presStyleCnt="0"/>
      <dgm:spPr/>
    </dgm:pt>
    <dgm:pt modelId="{A52147A4-0BF6-4F7B-93E6-C71E950ED1C7}" type="pres">
      <dgm:prSet presAssocID="{912EFF9F-DEE9-4E63-A6BA-D863F5340F61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38D1A85E-AEAB-41ED-B213-54CCF8CD449A}" type="presOf" srcId="{FC458EDE-06D6-40CE-AF09-AA5F34CC67DF}" destId="{6172F41B-3D73-49EA-BBB0-D5533D867393}" srcOrd="0" destOrd="0" presId="urn:microsoft.com/office/officeart/2005/8/layout/chevron1"/>
    <dgm:cxn modelId="{F3FE4F4E-ECBD-4583-AC15-329C47BA4A53}" type="presOf" srcId="{912EFF9F-DEE9-4E63-A6BA-D863F5340F61}" destId="{A52147A4-0BF6-4F7B-93E6-C71E950ED1C7}" srcOrd="0" destOrd="0" presId="urn:microsoft.com/office/officeart/2005/8/layout/chevron1"/>
    <dgm:cxn modelId="{4E095959-B7B9-4EBC-B5BE-6AC78D52A3C7}" type="presOf" srcId="{EB0051DC-216F-4420-91EB-24CF187EE333}" destId="{7E0061DF-2361-4B04-B9CD-ABC763C562DB}" srcOrd="0" destOrd="0" presId="urn:microsoft.com/office/officeart/2005/8/layout/chevron1"/>
    <dgm:cxn modelId="{CFF75B84-BDF6-49FA-9C5C-3DBAD01699B1}" srcId="{FC458EDE-06D6-40CE-AF09-AA5F34CC67DF}" destId="{912EFF9F-DEE9-4E63-A6BA-D863F5340F61}" srcOrd="2" destOrd="0" parTransId="{84E69563-1B7E-4F1E-A524-C5C8A9BE7685}" sibTransId="{BE430B33-A512-4FEF-8B14-D281C6D8B81D}"/>
    <dgm:cxn modelId="{9251EE8C-F13D-4F52-89F7-B7D91917FE97}" srcId="{FC458EDE-06D6-40CE-AF09-AA5F34CC67DF}" destId="{72A06360-2BA7-4C9E-8D6B-4CC5C9B587D5}" srcOrd="0" destOrd="0" parTransId="{9C16637D-FA82-4FEE-84F1-2B50E33277A3}" sibTransId="{6372575D-F047-4AA0-80A3-8E8D416399BD}"/>
    <dgm:cxn modelId="{BB03E4CA-9227-488A-8030-88A43C2F54FF}" srcId="{FC458EDE-06D6-40CE-AF09-AA5F34CC67DF}" destId="{EB0051DC-216F-4420-91EB-24CF187EE333}" srcOrd="1" destOrd="0" parTransId="{3D93301F-83C1-4C3A-970A-956CB70D7A08}" sibTransId="{CFBABC89-8A1E-42C8-AA3B-F6BBDC8EE160}"/>
    <dgm:cxn modelId="{DEF18EDC-DD3E-42DE-BF61-316D690ADD19}" type="presOf" srcId="{72A06360-2BA7-4C9E-8D6B-4CC5C9B587D5}" destId="{32E71AF0-BB11-4A0B-97BF-39098E339385}" srcOrd="0" destOrd="0" presId="urn:microsoft.com/office/officeart/2005/8/layout/chevron1"/>
    <dgm:cxn modelId="{54ECF714-ABDF-4230-A0F9-6C9687414F8A}" type="presParOf" srcId="{6172F41B-3D73-49EA-BBB0-D5533D867393}" destId="{32E71AF0-BB11-4A0B-97BF-39098E339385}" srcOrd="0" destOrd="0" presId="urn:microsoft.com/office/officeart/2005/8/layout/chevron1"/>
    <dgm:cxn modelId="{7FA7992A-C257-433A-8508-853D393E22ED}" type="presParOf" srcId="{6172F41B-3D73-49EA-BBB0-D5533D867393}" destId="{348D03F4-6F97-4230-AB74-D447CEF78199}" srcOrd="1" destOrd="0" presId="urn:microsoft.com/office/officeart/2005/8/layout/chevron1"/>
    <dgm:cxn modelId="{946C91EC-A791-400A-AA35-EFB06F9BB1D3}" type="presParOf" srcId="{6172F41B-3D73-49EA-BBB0-D5533D867393}" destId="{7E0061DF-2361-4B04-B9CD-ABC763C562DB}" srcOrd="2" destOrd="0" presId="urn:microsoft.com/office/officeart/2005/8/layout/chevron1"/>
    <dgm:cxn modelId="{80EDF306-AE51-4FF4-9A80-73633E77D8D9}" type="presParOf" srcId="{6172F41B-3D73-49EA-BBB0-D5533D867393}" destId="{B28B5270-B868-4A6B-BB94-5ED8CCC9732A}" srcOrd="3" destOrd="0" presId="urn:microsoft.com/office/officeart/2005/8/layout/chevron1"/>
    <dgm:cxn modelId="{0B957F27-B582-4777-A098-B04F79AFF0AB}" type="presParOf" srcId="{6172F41B-3D73-49EA-BBB0-D5533D867393}" destId="{A52147A4-0BF6-4F7B-93E6-C71E950ED1C7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4D05BC-1BF7-4A74-A697-B392A0706546}">
      <dsp:nvSpPr>
        <dsp:cNvPr id="0" name=""/>
        <dsp:cNvSpPr/>
      </dsp:nvSpPr>
      <dsp:spPr>
        <a:xfrm>
          <a:off x="0" y="219214"/>
          <a:ext cx="11134164" cy="1549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135" tIns="249936" rIns="86413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600" b="0" i="0" kern="1200" dirty="0"/>
            <a:t>In late 2019, a novel coronavirus, was identified as the cause of an outbreak of acute respiratory illness in Wuhan, China. </a:t>
          </a:r>
          <a:endParaRPr lang="en-CA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</a:rPr>
            <a:t>Since the first reports of COVID-19, infection has spread to include more than two million confirmed cases worldwide, prompting the WHO to declare a public health emergency in late January 2020 and characterize it as a pandemic in March 2020</a:t>
          </a:r>
          <a:r>
            <a:rPr lang="en-US" b="0" i="0" kern="1200" dirty="0"/>
            <a:t>.</a:t>
          </a:r>
          <a:endParaRPr lang="en-CA" sz="1600" kern="1200" dirty="0"/>
        </a:p>
      </dsp:txBody>
      <dsp:txXfrm>
        <a:off x="0" y="219214"/>
        <a:ext cx="11134164" cy="1549800"/>
      </dsp:txXfrm>
    </dsp:sp>
    <dsp:sp modelId="{476B3224-C9BB-45D6-A543-3791B1E60E9C}">
      <dsp:nvSpPr>
        <dsp:cNvPr id="0" name=""/>
        <dsp:cNvSpPr/>
      </dsp:nvSpPr>
      <dsp:spPr>
        <a:xfrm>
          <a:off x="388760" y="42094"/>
          <a:ext cx="9054268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591" tIns="0" rIns="2945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Motivation</a:t>
          </a:r>
          <a:endParaRPr lang="en-CA" sz="2000" kern="1200" dirty="0"/>
        </a:p>
      </dsp:txBody>
      <dsp:txXfrm>
        <a:off x="406053" y="59387"/>
        <a:ext cx="9019682" cy="319654"/>
      </dsp:txXfrm>
    </dsp:sp>
    <dsp:sp modelId="{F1355E1B-D785-4DCD-BFE0-89E13F1560FA}">
      <dsp:nvSpPr>
        <dsp:cNvPr id="0" name=""/>
        <dsp:cNvSpPr/>
      </dsp:nvSpPr>
      <dsp:spPr>
        <a:xfrm>
          <a:off x="0" y="2010934"/>
          <a:ext cx="11134164" cy="812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135" tIns="249936" rIns="86413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CA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</a:rPr>
            <a:t>In this report, we will apply the ETL process to analyse the global spread of COVID-19 over the period from January to April 2020 </a:t>
          </a:r>
        </a:p>
      </dsp:txBody>
      <dsp:txXfrm>
        <a:off x="0" y="2010934"/>
        <a:ext cx="11134164" cy="812700"/>
      </dsp:txXfrm>
    </dsp:sp>
    <dsp:sp modelId="{BC0F53CF-A740-4438-8BD9-DBFC96D991DE}">
      <dsp:nvSpPr>
        <dsp:cNvPr id="0" name=""/>
        <dsp:cNvSpPr/>
      </dsp:nvSpPr>
      <dsp:spPr>
        <a:xfrm>
          <a:off x="388760" y="1833814"/>
          <a:ext cx="9054268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591" tIns="0" rIns="2945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Key Questions to explore</a:t>
          </a:r>
          <a:endParaRPr lang="en-CA" sz="2000" kern="1200" dirty="0"/>
        </a:p>
      </dsp:txBody>
      <dsp:txXfrm>
        <a:off x="406053" y="1851107"/>
        <a:ext cx="9019682" cy="319654"/>
      </dsp:txXfrm>
    </dsp:sp>
    <dsp:sp modelId="{2F81915F-14F6-466D-A6CF-5F1ACF3C1657}">
      <dsp:nvSpPr>
        <dsp:cNvPr id="0" name=""/>
        <dsp:cNvSpPr/>
      </dsp:nvSpPr>
      <dsp:spPr>
        <a:xfrm>
          <a:off x="0" y="3065554"/>
          <a:ext cx="11134164" cy="1115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4135" tIns="249936" rIns="864135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</a:rPr>
            <a:t>Center for Systems Sciences and Engineering - Johns Hopkins University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https://www.worldometers.info/coronavirus/</a:t>
          </a:r>
          <a:endParaRPr lang="en-US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Wingdings" panose="05000000000000000000" pitchFamily="2" charset="2"/>
            <a:buChar char="q"/>
          </a:pPr>
          <a:r>
            <a:rPr lang="en-US" sz="1600" b="0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venir Next LT Pro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https://github.com/CSSEGISandData</a:t>
          </a:r>
          <a:endParaRPr lang="en-US" sz="1600" b="0" i="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venir Next LT Pro"/>
            <a:ea typeface="+mn-ea"/>
            <a:cs typeface="+mn-cs"/>
          </a:endParaRPr>
        </a:p>
      </dsp:txBody>
      <dsp:txXfrm>
        <a:off x="0" y="3065554"/>
        <a:ext cx="11134164" cy="1115100"/>
      </dsp:txXfrm>
    </dsp:sp>
    <dsp:sp modelId="{0ADA4083-5148-4249-AE0F-B34FCCBE0999}">
      <dsp:nvSpPr>
        <dsp:cNvPr id="0" name=""/>
        <dsp:cNvSpPr/>
      </dsp:nvSpPr>
      <dsp:spPr>
        <a:xfrm>
          <a:off x="388760" y="2888434"/>
          <a:ext cx="9054268" cy="354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4591" tIns="0" rIns="294591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Sources of Information</a:t>
          </a:r>
        </a:p>
      </dsp:txBody>
      <dsp:txXfrm>
        <a:off x="406053" y="2905727"/>
        <a:ext cx="9019682" cy="3196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E22850-328A-4F2F-9B85-10C9F4420B6D}">
      <dsp:nvSpPr>
        <dsp:cNvPr id="0" name=""/>
        <dsp:cNvSpPr/>
      </dsp:nvSpPr>
      <dsp:spPr>
        <a:xfrm>
          <a:off x="5414" y="0"/>
          <a:ext cx="2548549" cy="640175"/>
        </a:xfrm>
        <a:prstGeom prst="chevron">
          <a:avLst>
            <a:gd name="adj" fmla="val 40000"/>
          </a:avLst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D8666-B60C-4EC6-8FC2-C1370D1D6EDA}">
      <dsp:nvSpPr>
        <dsp:cNvPr id="0" name=""/>
        <dsp:cNvSpPr/>
      </dsp:nvSpPr>
      <dsp:spPr>
        <a:xfrm>
          <a:off x="685027" y="160043"/>
          <a:ext cx="2152108" cy="640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</a:t>
          </a:r>
          <a:r>
            <a:rPr lang="en-US" sz="1600" kern="1200" dirty="0"/>
            <a:t>xtraction</a:t>
          </a:r>
        </a:p>
      </dsp:txBody>
      <dsp:txXfrm>
        <a:off x="703777" y="178793"/>
        <a:ext cx="2114608" cy="602675"/>
      </dsp:txXfrm>
    </dsp:sp>
    <dsp:sp modelId="{5DA723C0-3532-49A9-A244-0B4385F558CB}">
      <dsp:nvSpPr>
        <dsp:cNvPr id="0" name=""/>
        <dsp:cNvSpPr/>
      </dsp:nvSpPr>
      <dsp:spPr>
        <a:xfrm>
          <a:off x="2916424" y="0"/>
          <a:ext cx="2548549" cy="640175"/>
        </a:xfrm>
        <a:prstGeom prst="chevron">
          <a:avLst>
            <a:gd name="adj" fmla="val 40000"/>
          </a:avLst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AFEDFB-EDD0-4081-9BFD-E50D9086732B}">
      <dsp:nvSpPr>
        <dsp:cNvPr id="0" name=""/>
        <dsp:cNvSpPr/>
      </dsp:nvSpPr>
      <dsp:spPr>
        <a:xfrm>
          <a:off x="3596037" y="160043"/>
          <a:ext cx="2152108" cy="640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T</a:t>
          </a:r>
          <a:r>
            <a:rPr lang="en-US" sz="1600" kern="1200" dirty="0"/>
            <a:t>ransformation</a:t>
          </a:r>
        </a:p>
      </dsp:txBody>
      <dsp:txXfrm>
        <a:off x="3614787" y="178793"/>
        <a:ext cx="2114608" cy="602675"/>
      </dsp:txXfrm>
    </dsp:sp>
    <dsp:sp modelId="{70F7BF05-3199-43FF-B96D-23CF1E3AC337}">
      <dsp:nvSpPr>
        <dsp:cNvPr id="0" name=""/>
        <dsp:cNvSpPr/>
      </dsp:nvSpPr>
      <dsp:spPr>
        <a:xfrm>
          <a:off x="5827434" y="0"/>
          <a:ext cx="2548549" cy="640175"/>
        </a:xfrm>
        <a:prstGeom prst="chevron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70A8B6-3B7D-4F4E-936F-2DF90A4DCBF7}">
      <dsp:nvSpPr>
        <dsp:cNvPr id="0" name=""/>
        <dsp:cNvSpPr/>
      </dsp:nvSpPr>
      <dsp:spPr>
        <a:xfrm>
          <a:off x="6507047" y="160043"/>
          <a:ext cx="2152108" cy="640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</a:t>
          </a:r>
          <a:r>
            <a:rPr lang="en-US" sz="1600" kern="1200" dirty="0"/>
            <a:t>oading</a:t>
          </a:r>
        </a:p>
      </dsp:txBody>
      <dsp:txXfrm>
        <a:off x="6525797" y="178793"/>
        <a:ext cx="2114608" cy="602675"/>
      </dsp:txXfrm>
    </dsp:sp>
    <dsp:sp modelId="{A9EB5248-4BDB-4CBF-8D81-49345EE13153}">
      <dsp:nvSpPr>
        <dsp:cNvPr id="0" name=""/>
        <dsp:cNvSpPr/>
      </dsp:nvSpPr>
      <dsp:spPr>
        <a:xfrm>
          <a:off x="8738444" y="0"/>
          <a:ext cx="2548549" cy="640175"/>
        </a:xfrm>
        <a:prstGeom prst="chevron">
          <a:avLst>
            <a:gd name="adj" fmla="val 40000"/>
          </a:avLst>
        </a:prstGeom>
        <a:solidFill>
          <a:schemeClr val="tx1">
            <a:lumMod val="85000"/>
            <a:lumOff val="1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20CD47-B805-446A-9946-0669664D6B11}">
      <dsp:nvSpPr>
        <dsp:cNvPr id="0" name=""/>
        <dsp:cNvSpPr/>
      </dsp:nvSpPr>
      <dsp:spPr>
        <a:xfrm>
          <a:off x="9418057" y="160043"/>
          <a:ext cx="2152108" cy="6401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A</a:t>
          </a:r>
          <a:r>
            <a:rPr lang="en-US" sz="1600" kern="1200" dirty="0"/>
            <a:t>nalysis</a:t>
          </a:r>
        </a:p>
      </dsp:txBody>
      <dsp:txXfrm>
        <a:off x="9436807" y="178793"/>
        <a:ext cx="2114608" cy="6026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4720B5-36FA-430C-8DC2-B7946616CE3B}">
      <dsp:nvSpPr>
        <dsp:cNvPr id="0" name=""/>
        <dsp:cNvSpPr/>
      </dsp:nvSpPr>
      <dsp:spPr>
        <a:xfrm>
          <a:off x="1044642" y="736069"/>
          <a:ext cx="1386529" cy="6806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400" kern="1200" dirty="0"/>
            <a:t>Extracted</a:t>
          </a:r>
          <a:r>
            <a:rPr lang="en-US" sz="1400" kern="1200" dirty="0"/>
            <a:t> CSVs into  </a:t>
          </a:r>
          <a:r>
            <a:rPr lang="en-US" sz="1400" kern="1200" dirty="0" err="1"/>
            <a:t>DataFrames</a:t>
          </a:r>
          <a:endParaRPr lang="en-CA" sz="1400" kern="1200" dirty="0"/>
        </a:p>
      </dsp:txBody>
      <dsp:txXfrm>
        <a:off x="1044642" y="736069"/>
        <a:ext cx="1386529" cy="680676"/>
      </dsp:txXfrm>
    </dsp:sp>
    <dsp:sp modelId="{01974FA1-CB97-4BA7-BBCA-B44C69875AAD}">
      <dsp:nvSpPr>
        <dsp:cNvPr id="0" name=""/>
        <dsp:cNvSpPr/>
      </dsp:nvSpPr>
      <dsp:spPr>
        <a:xfrm>
          <a:off x="705156" y="2171381"/>
          <a:ext cx="2065501" cy="1275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n-US" sz="6500" kern="1200" dirty="0"/>
            <a:t> </a:t>
          </a:r>
          <a:endParaRPr lang="en-CA" sz="6500" kern="1200" dirty="0"/>
        </a:p>
      </dsp:txBody>
      <dsp:txXfrm>
        <a:off x="705156" y="2171381"/>
        <a:ext cx="2065501" cy="1275256"/>
      </dsp:txXfrm>
    </dsp:sp>
    <dsp:sp modelId="{A61A15BC-A4C3-4486-B9E6-85EAAC763BE1}">
      <dsp:nvSpPr>
        <dsp:cNvPr id="0" name=""/>
        <dsp:cNvSpPr/>
      </dsp:nvSpPr>
      <dsp:spPr>
        <a:xfrm>
          <a:off x="702809" y="529049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3516C60-41E0-411C-B535-0B419DB512AC}">
      <dsp:nvSpPr>
        <dsp:cNvPr id="0" name=""/>
        <dsp:cNvSpPr/>
      </dsp:nvSpPr>
      <dsp:spPr>
        <a:xfrm>
          <a:off x="817820" y="299028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333928"/>
                <a:satOff val="-1466"/>
                <a:lumOff val="4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33928"/>
                <a:satOff val="-1466"/>
                <a:lumOff val="4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33928"/>
                <a:satOff val="-1466"/>
                <a:lumOff val="4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9580FB-8600-4A7B-A416-A9D38E62AA11}">
      <dsp:nvSpPr>
        <dsp:cNvPr id="0" name=""/>
        <dsp:cNvSpPr/>
      </dsp:nvSpPr>
      <dsp:spPr>
        <a:xfrm>
          <a:off x="1093846" y="345032"/>
          <a:ext cx="258187" cy="258187"/>
        </a:xfrm>
        <a:prstGeom prst="ellipse">
          <a:avLst/>
        </a:prstGeom>
        <a:gradFill rotWithShape="0">
          <a:gsLst>
            <a:gs pos="0">
              <a:schemeClr val="accent5">
                <a:hueOff val="667856"/>
                <a:satOff val="-2931"/>
                <a:lumOff val="8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667856"/>
                <a:satOff val="-2931"/>
                <a:lumOff val="8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667856"/>
                <a:satOff val="-2931"/>
                <a:lumOff val="8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3A4C20-CA89-4F26-ABE7-94044C85D775}">
      <dsp:nvSpPr>
        <dsp:cNvPr id="0" name=""/>
        <dsp:cNvSpPr/>
      </dsp:nvSpPr>
      <dsp:spPr>
        <a:xfrm>
          <a:off x="1323868" y="92008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1001784"/>
                <a:satOff val="-4397"/>
                <a:lumOff val="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001784"/>
                <a:satOff val="-4397"/>
                <a:lumOff val="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001784"/>
                <a:satOff val="-4397"/>
                <a:lumOff val="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72AAAB9-A198-45E1-A7FF-E5CBE821CDC1}">
      <dsp:nvSpPr>
        <dsp:cNvPr id="0" name=""/>
        <dsp:cNvSpPr/>
      </dsp:nvSpPr>
      <dsp:spPr>
        <a:xfrm>
          <a:off x="1622896" y="0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1335712"/>
                <a:satOff val="-5862"/>
                <a:lumOff val="17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335712"/>
                <a:satOff val="-5862"/>
                <a:lumOff val="17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335712"/>
                <a:satOff val="-5862"/>
                <a:lumOff val="17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E4BE94-5998-4B59-9BE8-8CE006947298}">
      <dsp:nvSpPr>
        <dsp:cNvPr id="0" name=""/>
        <dsp:cNvSpPr/>
      </dsp:nvSpPr>
      <dsp:spPr>
        <a:xfrm>
          <a:off x="1990931" y="161015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1669640"/>
                <a:satOff val="-7328"/>
                <a:lumOff val="217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1669640"/>
                <a:satOff val="-7328"/>
                <a:lumOff val="217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1669640"/>
                <a:satOff val="-7328"/>
                <a:lumOff val="217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B38FF9-0D58-49EC-97D7-7A3D168F99B3}">
      <dsp:nvSpPr>
        <dsp:cNvPr id="0" name=""/>
        <dsp:cNvSpPr/>
      </dsp:nvSpPr>
      <dsp:spPr>
        <a:xfrm>
          <a:off x="2220953" y="276026"/>
          <a:ext cx="258187" cy="258187"/>
        </a:xfrm>
        <a:prstGeom prst="ellipse">
          <a:avLst/>
        </a:prstGeom>
        <a:gradFill rotWithShape="0">
          <a:gsLst>
            <a:gs pos="0">
              <a:schemeClr val="accent5">
                <a:hueOff val="2003568"/>
                <a:satOff val="-8793"/>
                <a:lumOff val="26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003568"/>
                <a:satOff val="-8793"/>
                <a:lumOff val="26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003568"/>
                <a:satOff val="-8793"/>
                <a:lumOff val="26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2E7CA7-7682-4B66-A624-A2E425F1E46A}">
      <dsp:nvSpPr>
        <dsp:cNvPr id="0" name=""/>
        <dsp:cNvSpPr/>
      </dsp:nvSpPr>
      <dsp:spPr>
        <a:xfrm>
          <a:off x="2542983" y="529049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2337496"/>
                <a:satOff val="-10259"/>
                <a:lumOff val="305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337496"/>
                <a:satOff val="-10259"/>
                <a:lumOff val="305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337496"/>
                <a:satOff val="-10259"/>
                <a:lumOff val="305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3BAF3D4-AF6E-4246-BCA1-FD46C060F407}">
      <dsp:nvSpPr>
        <dsp:cNvPr id="0" name=""/>
        <dsp:cNvSpPr/>
      </dsp:nvSpPr>
      <dsp:spPr>
        <a:xfrm>
          <a:off x="2680996" y="782073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2671423"/>
                <a:satOff val="-11724"/>
                <a:lumOff val="34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2671423"/>
                <a:satOff val="-11724"/>
                <a:lumOff val="34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2671423"/>
                <a:satOff val="-11724"/>
                <a:lumOff val="34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DC3CEA3-16DF-4D53-98B9-E8D041695006}">
      <dsp:nvSpPr>
        <dsp:cNvPr id="0" name=""/>
        <dsp:cNvSpPr/>
      </dsp:nvSpPr>
      <dsp:spPr>
        <a:xfrm>
          <a:off x="1484883" y="299028"/>
          <a:ext cx="422488" cy="422488"/>
        </a:xfrm>
        <a:prstGeom prst="ellipse">
          <a:avLst/>
        </a:prstGeom>
        <a:gradFill rotWithShape="0">
          <a:gsLst>
            <a:gs pos="0">
              <a:schemeClr val="accent5">
                <a:hueOff val="3005351"/>
                <a:satOff val="-13190"/>
                <a:lumOff val="3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005351"/>
                <a:satOff val="-13190"/>
                <a:lumOff val="3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005351"/>
                <a:satOff val="-13190"/>
                <a:lumOff val="3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ACFBE9E-AEE6-4C24-9B1B-7A59F0224E2B}">
      <dsp:nvSpPr>
        <dsp:cNvPr id="0" name=""/>
        <dsp:cNvSpPr/>
      </dsp:nvSpPr>
      <dsp:spPr>
        <a:xfrm>
          <a:off x="587798" y="1173110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3339279"/>
                <a:satOff val="-14656"/>
                <a:lumOff val="435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339279"/>
                <a:satOff val="-14656"/>
                <a:lumOff val="435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339279"/>
                <a:satOff val="-14656"/>
                <a:lumOff val="435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8A691EE-4765-4474-82A3-DF174F571332}">
      <dsp:nvSpPr>
        <dsp:cNvPr id="0" name=""/>
        <dsp:cNvSpPr/>
      </dsp:nvSpPr>
      <dsp:spPr>
        <a:xfrm>
          <a:off x="725811" y="1380130"/>
          <a:ext cx="258187" cy="258187"/>
        </a:xfrm>
        <a:prstGeom prst="ellipse">
          <a:avLst/>
        </a:prstGeom>
        <a:gradFill rotWithShape="0">
          <a:gsLst>
            <a:gs pos="0">
              <a:schemeClr val="accent5">
                <a:hueOff val="3673207"/>
                <a:satOff val="-16121"/>
                <a:lumOff val="479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673207"/>
                <a:satOff val="-16121"/>
                <a:lumOff val="479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673207"/>
                <a:satOff val="-16121"/>
                <a:lumOff val="479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1561E8-82EE-41E7-A99E-15E010611E32}">
      <dsp:nvSpPr>
        <dsp:cNvPr id="0" name=""/>
        <dsp:cNvSpPr/>
      </dsp:nvSpPr>
      <dsp:spPr>
        <a:xfrm>
          <a:off x="1070844" y="1564147"/>
          <a:ext cx="375545" cy="375545"/>
        </a:xfrm>
        <a:prstGeom prst="ellipse">
          <a:avLst/>
        </a:prstGeom>
        <a:gradFill rotWithShape="0">
          <a:gsLst>
            <a:gs pos="0">
              <a:schemeClr val="accent5">
                <a:hueOff val="4007135"/>
                <a:satOff val="-17587"/>
                <a:lumOff val="52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007135"/>
                <a:satOff val="-17587"/>
                <a:lumOff val="52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007135"/>
                <a:satOff val="-17587"/>
                <a:lumOff val="52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5A45428-DDF6-4379-B730-D5DDF6E325C8}">
      <dsp:nvSpPr>
        <dsp:cNvPr id="0" name=""/>
        <dsp:cNvSpPr/>
      </dsp:nvSpPr>
      <dsp:spPr>
        <a:xfrm>
          <a:off x="1553890" y="1863175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4341063"/>
                <a:satOff val="-19052"/>
                <a:lumOff val="566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341063"/>
                <a:satOff val="-19052"/>
                <a:lumOff val="566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341063"/>
                <a:satOff val="-19052"/>
                <a:lumOff val="566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60C60AB-48E0-4A18-ACB2-F43B2E748A11}">
      <dsp:nvSpPr>
        <dsp:cNvPr id="0" name=""/>
        <dsp:cNvSpPr/>
      </dsp:nvSpPr>
      <dsp:spPr>
        <a:xfrm>
          <a:off x="1645898" y="1564147"/>
          <a:ext cx="258187" cy="258187"/>
        </a:xfrm>
        <a:prstGeom prst="ellipse">
          <a:avLst/>
        </a:prstGeom>
        <a:gradFill rotWithShape="0">
          <a:gsLst>
            <a:gs pos="0">
              <a:schemeClr val="accent5">
                <a:hueOff val="4674991"/>
                <a:satOff val="-20518"/>
                <a:lumOff val="61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4674991"/>
                <a:satOff val="-20518"/>
                <a:lumOff val="61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4674991"/>
                <a:satOff val="-20518"/>
                <a:lumOff val="61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57A7516-D054-42A9-B396-95124D81D112}">
      <dsp:nvSpPr>
        <dsp:cNvPr id="0" name=""/>
        <dsp:cNvSpPr/>
      </dsp:nvSpPr>
      <dsp:spPr>
        <a:xfrm>
          <a:off x="1875920" y="1886178"/>
          <a:ext cx="164301" cy="164301"/>
        </a:xfrm>
        <a:prstGeom prst="ellipse">
          <a:avLst/>
        </a:prstGeom>
        <a:gradFill rotWithShape="0">
          <a:gsLst>
            <a:gs pos="0">
              <a:schemeClr val="accent5">
                <a:hueOff val="5008919"/>
                <a:satOff val="-21983"/>
                <a:lumOff val="653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008919"/>
                <a:satOff val="-21983"/>
                <a:lumOff val="653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008919"/>
                <a:satOff val="-21983"/>
                <a:lumOff val="653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B46C374-7E55-45DF-8FED-0F6CCD3E6F32}">
      <dsp:nvSpPr>
        <dsp:cNvPr id="0" name=""/>
        <dsp:cNvSpPr/>
      </dsp:nvSpPr>
      <dsp:spPr>
        <a:xfrm>
          <a:off x="2082940" y="1518143"/>
          <a:ext cx="375545" cy="375545"/>
        </a:xfrm>
        <a:prstGeom prst="ellipse">
          <a:avLst/>
        </a:prstGeom>
        <a:gradFill rotWithShape="0">
          <a:gsLst>
            <a:gs pos="0">
              <a:schemeClr val="accent5">
                <a:hueOff val="5342847"/>
                <a:satOff val="-23449"/>
                <a:lumOff val="697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342847"/>
                <a:satOff val="-23449"/>
                <a:lumOff val="697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342847"/>
                <a:satOff val="-23449"/>
                <a:lumOff val="697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318A317-D5FA-46ED-A2F9-F9380F1BF1F3}">
      <dsp:nvSpPr>
        <dsp:cNvPr id="0" name=""/>
        <dsp:cNvSpPr/>
      </dsp:nvSpPr>
      <dsp:spPr>
        <a:xfrm>
          <a:off x="2588987" y="1426134"/>
          <a:ext cx="258187" cy="258187"/>
        </a:xfrm>
        <a:prstGeom prst="ellipse">
          <a:avLst/>
        </a:prstGeom>
        <a:gradFill rotWithShape="0">
          <a:gsLst>
            <a:gs pos="0">
              <a:schemeClr val="accent5">
                <a:hueOff val="5676774"/>
                <a:satOff val="-24914"/>
                <a:lumOff val="74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5676774"/>
                <a:satOff val="-24914"/>
                <a:lumOff val="74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5676774"/>
                <a:satOff val="-24914"/>
                <a:lumOff val="74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291D3F0-249E-4A73-B31C-E38B81754FF3}">
      <dsp:nvSpPr>
        <dsp:cNvPr id="0" name=""/>
        <dsp:cNvSpPr/>
      </dsp:nvSpPr>
      <dsp:spPr>
        <a:xfrm>
          <a:off x="2847175" y="344650"/>
          <a:ext cx="758260" cy="144760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F16EBA-43D9-4105-AE0A-451E8512F9B5}">
      <dsp:nvSpPr>
        <dsp:cNvPr id="0" name=""/>
        <dsp:cNvSpPr/>
      </dsp:nvSpPr>
      <dsp:spPr>
        <a:xfrm>
          <a:off x="3605435" y="345353"/>
          <a:ext cx="2067982" cy="1447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Removed unnecessary and inconsistent data</a:t>
          </a:r>
          <a:endParaRPr lang="en-CA" sz="1400" kern="1200" dirty="0"/>
        </a:p>
      </dsp:txBody>
      <dsp:txXfrm>
        <a:off x="3605435" y="345353"/>
        <a:ext cx="2067982" cy="1447587"/>
      </dsp:txXfrm>
    </dsp:sp>
    <dsp:sp modelId="{9A24E266-013A-4621-BD3E-8A9F1B0F603F}">
      <dsp:nvSpPr>
        <dsp:cNvPr id="0" name=""/>
        <dsp:cNvSpPr/>
      </dsp:nvSpPr>
      <dsp:spPr>
        <a:xfrm>
          <a:off x="5673418" y="344650"/>
          <a:ext cx="758260" cy="1447601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5">
                <a:hueOff val="3005351"/>
                <a:satOff val="-13190"/>
                <a:lumOff val="392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3005351"/>
                <a:satOff val="-13190"/>
                <a:lumOff val="392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3005351"/>
                <a:satOff val="-13190"/>
                <a:lumOff val="392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E702296-4CE6-4327-B9CD-F2B656DAA58A}">
      <dsp:nvSpPr>
        <dsp:cNvPr id="0" name=""/>
        <dsp:cNvSpPr/>
      </dsp:nvSpPr>
      <dsp:spPr>
        <a:xfrm>
          <a:off x="6431679" y="345353"/>
          <a:ext cx="2067982" cy="1447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Grouped entries by aggregate value</a:t>
          </a:r>
          <a:endParaRPr lang="en-CA" sz="1400" kern="1200" dirty="0"/>
        </a:p>
      </dsp:txBody>
      <dsp:txXfrm>
        <a:off x="6431679" y="345353"/>
        <a:ext cx="2067982" cy="1447587"/>
      </dsp:txXfrm>
    </dsp:sp>
    <dsp:sp modelId="{C58CA706-A9BC-456A-99BD-451DFB1E33FA}">
      <dsp:nvSpPr>
        <dsp:cNvPr id="0" name=""/>
        <dsp:cNvSpPr/>
      </dsp:nvSpPr>
      <dsp:spPr>
        <a:xfrm>
          <a:off x="8499661" y="344650"/>
          <a:ext cx="758260" cy="1447601"/>
        </a:xfrm>
        <a:prstGeom prst="chevron">
          <a:avLst>
            <a:gd name="adj" fmla="val 62310"/>
          </a:avLst>
        </a:prstGeom>
        <a:solidFill>
          <a:schemeClr val="accent3">
            <a:lumMod val="60000"/>
            <a:lumOff val="4000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B40874-7871-4A66-9ED3-1EBB8C774B16}">
      <dsp:nvSpPr>
        <dsp:cNvPr id="0" name=""/>
        <dsp:cNvSpPr/>
      </dsp:nvSpPr>
      <dsp:spPr>
        <a:xfrm>
          <a:off x="9413020" y="241953"/>
          <a:ext cx="1757785" cy="1757785"/>
        </a:xfrm>
        <a:prstGeom prst="ellipse">
          <a:avLst/>
        </a:prstGeom>
        <a:solidFill>
          <a:schemeClr val="tx2"/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Loaded the cleaned data to SQL and Power BI for analysis</a:t>
          </a:r>
          <a:endParaRPr lang="en-CA" sz="1400" kern="1200" dirty="0"/>
        </a:p>
      </dsp:txBody>
      <dsp:txXfrm>
        <a:off x="9670442" y="499375"/>
        <a:ext cx="1242941" cy="1242941"/>
      </dsp:txXfrm>
    </dsp:sp>
    <dsp:sp modelId="{67032E04-D604-4CC5-9C21-A8C203031CB9}">
      <dsp:nvSpPr>
        <dsp:cNvPr id="0" name=""/>
        <dsp:cNvSpPr/>
      </dsp:nvSpPr>
      <dsp:spPr>
        <a:xfrm>
          <a:off x="9257922" y="2171381"/>
          <a:ext cx="2067982" cy="12752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endParaRPr lang="en-CA" sz="6500" kern="1200" dirty="0"/>
        </a:p>
      </dsp:txBody>
      <dsp:txXfrm>
        <a:off x="9257922" y="2171381"/>
        <a:ext cx="2067982" cy="12752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E71AF0-BB11-4A0B-97BF-39098E339385}">
      <dsp:nvSpPr>
        <dsp:cNvPr id="0" name=""/>
        <dsp:cNvSpPr/>
      </dsp:nvSpPr>
      <dsp:spPr>
        <a:xfrm>
          <a:off x="1101" y="0"/>
          <a:ext cx="2804906" cy="465321"/>
        </a:xfrm>
        <a:prstGeom prst="chevron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Extraction</a:t>
          </a:r>
        </a:p>
      </dsp:txBody>
      <dsp:txXfrm>
        <a:off x="233762" y="0"/>
        <a:ext cx="2339585" cy="465321"/>
      </dsp:txXfrm>
    </dsp:sp>
    <dsp:sp modelId="{7E0061DF-2361-4B04-B9CD-ABC763C562DB}">
      <dsp:nvSpPr>
        <dsp:cNvPr id="0" name=""/>
        <dsp:cNvSpPr/>
      </dsp:nvSpPr>
      <dsp:spPr>
        <a:xfrm>
          <a:off x="2525517" y="0"/>
          <a:ext cx="6290422" cy="465321"/>
        </a:xfrm>
        <a:prstGeom prst="chevron">
          <a:avLst/>
        </a:prstGeom>
        <a:solidFill>
          <a:schemeClr val="accent5">
            <a:hueOff val="3005351"/>
            <a:satOff val="-13190"/>
            <a:lumOff val="392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Transformation</a:t>
          </a:r>
        </a:p>
      </dsp:txBody>
      <dsp:txXfrm>
        <a:off x="2758178" y="0"/>
        <a:ext cx="5825101" cy="465321"/>
      </dsp:txXfrm>
    </dsp:sp>
    <dsp:sp modelId="{A52147A4-0BF6-4F7B-93E6-C71E950ED1C7}">
      <dsp:nvSpPr>
        <dsp:cNvPr id="0" name=""/>
        <dsp:cNvSpPr/>
      </dsp:nvSpPr>
      <dsp:spPr>
        <a:xfrm>
          <a:off x="8535449" y="0"/>
          <a:ext cx="2804906" cy="465321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Loading</a:t>
          </a:r>
        </a:p>
      </dsp:txBody>
      <dsp:txXfrm>
        <a:off x="8768110" y="0"/>
        <a:ext cx="2339585" cy="4653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Accent+Icon">
  <dgm:title val="Chevron Accent Process"/>
  <dgm:desc val="Use to show sequential steps in a task, process, or workflow, or to emphasize movement or direction. Works best with minimal Level 1 and Level 2 text."/>
  <dgm:catLst>
    <dgm:cat type="process" pri="9500"/>
    <dgm:cat type="officeonline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primFontSz" for="des" forName="txNode" op="equ" val="65"/>
      <dgm:constr type="w" for="ch" forName="compositeSpace" refType="w" refFor="ch" refForName="composite" fact="0.02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bgChev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 refType="w" fact="0.24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if>
          <dgm:else name="Name7">
            <dgm:constrLst>
              <dgm:constr type="l" for="ch" forName="bgChev" refType="w" fact="0.1"/>
              <dgm:constr type="w" for="ch" forName="bgChev" refType="w" fact="0.9"/>
              <dgm:constr type="t" for="ch" forName="bgChev"/>
              <dgm:constr type="h" for="ch" forName="bgChev" refType="w" refFor="ch" refForName="bgChev" fact="0.386"/>
              <dgm:constr type="l" for="ch" forName="txNode"/>
              <dgm:constr type="w" for="ch" forName="txNode" refType="w" fact="0.76"/>
              <dgm:constr type="t" for="ch" forName="txNode" refType="h" refFor="ch" refForName="bgChev" fact="0.25"/>
              <dgm:constr type="h" for="ch" forName="txNode" refType="h" refFor="ch" refForName="bgChev"/>
            </dgm:constrLst>
          </dgm:else>
        </dgm:choose>
        <dgm:ruleLst/>
        <dgm:layoutNode name="bgChev" styleLbl="node1">
          <dgm:alg type="sp"/>
          <dgm:choose name="Name8">
            <dgm:if name="Name9" func="var" arg="dir" op="equ" val="norm">
              <dgm:shape xmlns:r="http://schemas.openxmlformats.org/officeDocument/2006/relationships" type="chevron" r:blip="">
                <dgm:adjLst>
                  <dgm:adj idx="1" val="0.4"/>
                </dgm:adjLst>
              </dgm:shape>
            </dgm:if>
            <dgm:else name="Name10">
              <dgm:shape xmlns:r="http://schemas.openxmlformats.org/officeDocument/2006/relationships" rot="180" type="chevron" r:blip="">
                <dgm:adjLst>
                  <dgm:adj idx="1" val="0.4"/>
                </dgm:adjLst>
              </dgm:shape>
            </dgm:else>
          </dgm:choose>
          <dgm:presOf/>
          <dgm:constrLst/>
        </dgm:layoutNode>
        <dgm:layoutNode name="txNode" styleLbl="fgAcc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ruleLst>
            <dgm:rule type="primFontSz" val="5" fact="NaN" max="NaN"/>
          </dgm:ruleLst>
        </dgm:layoutNode>
      </dgm:layoutNode>
      <dgm:forEach name="Name11" axis="followSib" ptType="sibTrans" cnt="1">
        <dgm:layoutNode name="compositeSpace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9890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697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586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023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1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5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04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804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10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5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9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2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2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4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94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1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5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52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1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5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2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6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401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693" r:id="rId6"/>
    <p:sldLayoutId id="2147483689" r:id="rId7"/>
    <p:sldLayoutId id="2147483690" r:id="rId8"/>
    <p:sldLayoutId id="2147483691" r:id="rId9"/>
    <p:sldLayoutId id="2147483692" r:id="rId10"/>
    <p:sldLayoutId id="2147483694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.jpe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E197D-5427-49C4-80C4-51B10F414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9F54A9-6A1F-4711-9C10-B124C14416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t="-407" r="4933" b="407"/>
          <a:stretch/>
        </p:blipFill>
        <p:spPr>
          <a:xfrm>
            <a:off x="1" y="-26895"/>
            <a:ext cx="12192000" cy="685800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E7322-B671-47CC-B685-6FA4CB1BE984}"/>
              </a:ext>
            </a:extLst>
          </p:cNvPr>
          <p:cNvSpPr/>
          <p:nvPr/>
        </p:nvSpPr>
        <p:spPr>
          <a:xfrm>
            <a:off x="0" y="2300748"/>
            <a:ext cx="12192000" cy="234991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Tracking the COVID19 Outbreak</a:t>
            </a:r>
          </a:p>
          <a:p>
            <a:pPr algn="ctr"/>
            <a:r>
              <a:rPr lang="en-US" sz="2400"/>
              <a:t>ETL Project Report By: </a:t>
            </a:r>
            <a:r>
              <a:rPr lang="en-US" sz="2400" dirty="0"/>
              <a:t>Prajakta </a:t>
            </a:r>
            <a:r>
              <a:rPr lang="en-US" sz="2400" dirty="0" err="1"/>
              <a:t>Galvankar</a:t>
            </a:r>
            <a:r>
              <a:rPr lang="en-US" sz="2400" dirty="0"/>
              <a:t> &amp; </a:t>
            </a:r>
            <a:r>
              <a:rPr lang="en-US" sz="2400" dirty="0" err="1"/>
              <a:t>Lujane</a:t>
            </a:r>
            <a:r>
              <a:rPr lang="en-US" sz="2400" dirty="0"/>
              <a:t> </a:t>
            </a:r>
            <a:r>
              <a:rPr lang="en-US" sz="2400" dirty="0" err="1"/>
              <a:t>Abdelgadir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6569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ted bar chart (1)">
            <a:hlinkClick r:id="" action="ppaction://media"/>
            <a:extLst>
              <a:ext uri="{FF2B5EF4-FFF2-40B4-BE49-F238E27FC236}">
                <a16:creationId xmlns:a16="http://schemas.microsoft.com/office/drawing/2014/main" id="{1FC26FD2-6FB4-44E6-9C95-85F96FB6F25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32857" y="960438"/>
            <a:ext cx="9507894" cy="493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4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8356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9A28-B7E1-4981-ACAB-B88D4869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4F217-B724-45F6-8EB5-FE6A4C34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"/>
          <a:stretch/>
        </p:blipFill>
        <p:spPr>
          <a:xfrm>
            <a:off x="0" y="0"/>
            <a:ext cx="12192000" cy="68453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8D24F62-FA71-46BB-89CB-62108221087E}"/>
              </a:ext>
            </a:extLst>
          </p:cNvPr>
          <p:cNvSpPr txBox="1">
            <a:spLocks/>
          </p:cNvSpPr>
          <p:nvPr/>
        </p:nvSpPr>
        <p:spPr>
          <a:xfrm>
            <a:off x="2514600" y="2243119"/>
            <a:ext cx="7086600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Conclusion and Limitations</a:t>
            </a:r>
          </a:p>
        </p:txBody>
      </p:sp>
    </p:spTree>
    <p:extLst>
      <p:ext uri="{BB962C8B-B14F-4D97-AF65-F5344CB8AC3E}">
        <p14:creationId xmlns:p14="http://schemas.microsoft.com/office/powerpoint/2010/main" val="4278219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45AC-C5A5-45BB-ADC2-640C6568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Conclusion and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1A1AA-B7AE-4E6E-B4F4-2F24C9C44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4000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FC1B0-9895-4D32-A3F9-4D77099F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 algn="ctr"/>
            <a:endParaRPr lang="en-US" sz="72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E0101E-7B3D-471D-B19F-C3A60941C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close up of a coral&#10;&#10;Description automatically generated">
            <a:extLst>
              <a:ext uri="{FF2B5EF4-FFF2-40B4-BE49-F238E27FC236}">
                <a16:creationId xmlns:a16="http://schemas.microsoft.com/office/drawing/2014/main" id="{5FC2D07D-3DFF-4FC4-8199-358851716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/>
          <a:stretch/>
        </p:blipFill>
        <p:spPr>
          <a:xfrm>
            <a:off x="-18107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DF936A-F3E2-4542-8A52-2B0F277491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2000">
                <a:srgbClr val="000000"/>
              </a:gs>
              <a:gs pos="71000">
                <a:schemeClr val="tx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BBDAE4-0781-42A6-8E7F-26A7EBC6345A}"/>
              </a:ext>
            </a:extLst>
          </p:cNvPr>
          <p:cNvSpPr txBox="1">
            <a:spLocks/>
          </p:cNvSpPr>
          <p:nvPr/>
        </p:nvSpPr>
        <p:spPr>
          <a:xfrm>
            <a:off x="643468" y="1470212"/>
            <a:ext cx="4666470" cy="3926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58504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70FC1B0-9895-4D32-A3F9-4D77099FCD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pPr algn="ctr"/>
            <a:endParaRPr lang="en-US" sz="72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EE0101E-7B3D-471D-B19F-C3A60941CD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 descr="A close up of a coral&#10;&#10;Description automatically generated">
            <a:extLst>
              <a:ext uri="{FF2B5EF4-FFF2-40B4-BE49-F238E27FC236}">
                <a16:creationId xmlns:a16="http://schemas.microsoft.com/office/drawing/2014/main" id="{5FC2D07D-3DFF-4FC4-8199-358851716E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32"/>
          <a:stretch/>
        </p:blipFill>
        <p:spPr>
          <a:xfrm>
            <a:off x="-18107" y="0"/>
            <a:ext cx="1219200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1DF936A-F3E2-4542-8A52-2B0F277491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32000">
                <a:srgbClr val="000000"/>
              </a:gs>
              <a:gs pos="71000">
                <a:schemeClr val="tx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" name="Table 6">
            <a:extLst>
              <a:ext uri="{FF2B5EF4-FFF2-40B4-BE49-F238E27FC236}">
                <a16:creationId xmlns:a16="http://schemas.microsoft.com/office/drawing/2014/main" id="{8D44A80E-55C5-46A6-A0D9-B606654582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1528523"/>
              </p:ext>
            </p:extLst>
          </p:nvPr>
        </p:nvGraphicFramePr>
        <p:xfrm>
          <a:off x="913869" y="981996"/>
          <a:ext cx="4666471" cy="54250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6471">
                  <a:extLst>
                    <a:ext uri="{9D8B030D-6E8A-4147-A177-3AD203B41FA5}">
                      <a16:colId xmlns:a16="http://schemas.microsoft.com/office/drawing/2014/main" val="1166251982"/>
                    </a:ext>
                  </a:extLst>
                </a:gridCol>
              </a:tblGrid>
              <a:tr h="602786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Table of contents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863420"/>
                  </a:ext>
                </a:extLst>
              </a:tr>
              <a:tr h="60278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Motivations &amp; 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986554"/>
                  </a:ext>
                </a:extLst>
              </a:tr>
              <a:tr h="602786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ETL Process summary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0249872"/>
                  </a:ext>
                </a:extLst>
              </a:tr>
              <a:tr h="602786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xtraction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588560"/>
                  </a:ext>
                </a:extLst>
              </a:tr>
              <a:tr h="602786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ransformation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548004"/>
                  </a:ext>
                </a:extLst>
              </a:tr>
              <a:tr h="602786">
                <a:tc>
                  <a:txBody>
                    <a:bodyPr/>
                    <a:lstStyle/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L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oading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47781661"/>
                  </a:ext>
                </a:extLst>
              </a:tr>
              <a:tr h="602786">
                <a:tc>
                  <a:txBody>
                    <a:bodyPr/>
                    <a:lstStyle/>
                    <a:p>
                      <a:pPr marL="285761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Analysis &amp; Findings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2974819"/>
                  </a:ext>
                </a:extLst>
              </a:tr>
              <a:tr h="602786">
                <a:tc>
                  <a:txBody>
                    <a:bodyPr/>
                    <a:lstStyle/>
                    <a:p>
                      <a:pPr marL="285761" lvl="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Conclusions &amp; Limitations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9200653"/>
                  </a:ext>
                </a:extLst>
              </a:tr>
              <a:tr h="602786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2424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2912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9A28-B7E1-4981-ACAB-B88D4869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4F217-B724-45F6-8EB5-FE6A4C34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"/>
          <a:stretch/>
        </p:blipFill>
        <p:spPr>
          <a:xfrm>
            <a:off x="0" y="0"/>
            <a:ext cx="12192000" cy="68453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8D24F62-FA71-46BB-89CB-62108221087E}"/>
              </a:ext>
            </a:extLst>
          </p:cNvPr>
          <p:cNvSpPr txBox="1">
            <a:spLocks/>
          </p:cNvSpPr>
          <p:nvPr/>
        </p:nvSpPr>
        <p:spPr>
          <a:xfrm>
            <a:off x="2514600" y="2243119"/>
            <a:ext cx="7086600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Motivations &amp; Summary</a:t>
            </a:r>
          </a:p>
        </p:txBody>
      </p:sp>
    </p:spTree>
    <p:extLst>
      <p:ext uri="{BB962C8B-B14F-4D97-AF65-F5344CB8AC3E}">
        <p14:creationId xmlns:p14="http://schemas.microsoft.com/office/powerpoint/2010/main" val="375070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45AC-C5A5-45BB-ADC2-640C6568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Motivations &amp; 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FAF2F-13C6-4FD2-BDED-C23FBB768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56E3B75-B6C5-4C90-8D86-3D0E4B666D89}" type="slidenum">
              <a:rPr lang="en-CA" smtClean="0"/>
              <a:t>4</a:t>
            </a:fld>
            <a:endParaRPr lang="en-CA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B6BCC572-A888-4ECB-985C-B9F8E4678C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5486083"/>
              </p:ext>
            </p:extLst>
          </p:nvPr>
        </p:nvGraphicFramePr>
        <p:xfrm>
          <a:off x="573742" y="2133600"/>
          <a:ext cx="11134164" cy="42227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6513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9A28-B7E1-4981-ACAB-B88D4869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4F217-B724-45F6-8EB5-FE6A4C34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"/>
          <a:stretch/>
        </p:blipFill>
        <p:spPr>
          <a:xfrm>
            <a:off x="0" y="0"/>
            <a:ext cx="12192000" cy="68453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8D24F62-FA71-46BB-89CB-62108221087E}"/>
              </a:ext>
            </a:extLst>
          </p:cNvPr>
          <p:cNvSpPr txBox="1">
            <a:spLocks/>
          </p:cNvSpPr>
          <p:nvPr/>
        </p:nvSpPr>
        <p:spPr>
          <a:xfrm>
            <a:off x="2514600" y="2243119"/>
            <a:ext cx="7086600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ETL Process summary</a:t>
            </a:r>
          </a:p>
        </p:txBody>
      </p:sp>
    </p:spTree>
    <p:extLst>
      <p:ext uri="{BB962C8B-B14F-4D97-AF65-F5344CB8AC3E}">
        <p14:creationId xmlns:p14="http://schemas.microsoft.com/office/powerpoint/2010/main" val="42384701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45AC-C5A5-45BB-ADC2-640C6568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Process summary</a:t>
            </a: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F679508B-650A-472B-B329-DC98113FD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53" y="2226275"/>
            <a:ext cx="11434028" cy="3945925"/>
          </a:xfrm>
        </p:spPr>
        <p:txBody>
          <a:bodyPr>
            <a:normAutofit/>
          </a:bodyPr>
          <a:lstStyle/>
          <a:p>
            <a:r>
              <a:rPr lang="en-US" sz="1800" dirty="0"/>
              <a:t>The following diagram provides a summary of the ETL process to </a:t>
            </a:r>
            <a:r>
              <a:rPr lang="en-US" sz="1800" dirty="0" err="1"/>
              <a:t>analyse</a:t>
            </a:r>
            <a:r>
              <a:rPr lang="en-US" sz="1800" dirty="0"/>
              <a:t> the data: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FAF2F-13C6-4FD2-BDED-C23FBB768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6E3B75-B6C5-4C90-8D86-3D0E4B666D89}" type="slidenum">
              <a:rPr lang="en-CA" smtClean="0"/>
              <a:t>6</a:t>
            </a:fld>
            <a:endParaRPr lang="en-CA"/>
          </a:p>
        </p:txBody>
      </p:sp>
      <p:pic>
        <p:nvPicPr>
          <p:cNvPr id="6" name="Picture 2" descr="Apache Hive as ETL architecture">
            <a:extLst>
              <a:ext uri="{FF2B5EF4-FFF2-40B4-BE49-F238E27FC236}">
                <a16:creationId xmlns:a16="http://schemas.microsoft.com/office/drawing/2014/main" id="{47EE0F74-3BF7-46B6-B1E7-7DD0E76FDD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86" b="33890"/>
          <a:stretch/>
        </p:blipFill>
        <p:spPr bwMode="auto">
          <a:xfrm>
            <a:off x="9064977" y="3726253"/>
            <a:ext cx="1637977" cy="25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6C6C25B5-3E8D-4B9A-B32D-26E0BC18AE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06" t="45808" r="13891" b="15624"/>
          <a:stretch/>
        </p:blipFill>
        <p:spPr bwMode="auto">
          <a:xfrm>
            <a:off x="10635220" y="3726253"/>
            <a:ext cx="1322461" cy="259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793F04-1AF3-492E-85F8-911E3DC9CD6D}"/>
              </a:ext>
            </a:extLst>
          </p:cNvPr>
          <p:cNvSpPr/>
          <p:nvPr/>
        </p:nvSpPr>
        <p:spPr>
          <a:xfrm>
            <a:off x="6225816" y="3726253"/>
            <a:ext cx="2472931" cy="259178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6AF65ED-4021-4369-A112-D680F9127A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9170611"/>
              </p:ext>
            </p:extLst>
          </p:nvPr>
        </p:nvGraphicFramePr>
        <p:xfrm>
          <a:off x="523653" y="2909857"/>
          <a:ext cx="11575581" cy="8002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2BFD11F-0A35-41C4-837A-693B7365194F}"/>
              </a:ext>
            </a:extLst>
          </p:cNvPr>
          <p:cNvSpPr/>
          <p:nvPr/>
        </p:nvSpPr>
        <p:spPr>
          <a:xfrm>
            <a:off x="3310465" y="3749966"/>
            <a:ext cx="2472931" cy="256807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Apache Hive as ETL architecture">
            <a:extLst>
              <a:ext uri="{FF2B5EF4-FFF2-40B4-BE49-F238E27FC236}">
                <a16:creationId xmlns:a16="http://schemas.microsoft.com/office/drawing/2014/main" id="{D83150DA-F57B-4066-A7F9-571B5534FD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1" t="34228" r="26851" b="33891"/>
          <a:stretch/>
        </p:blipFill>
        <p:spPr bwMode="auto">
          <a:xfrm>
            <a:off x="7579836" y="4995788"/>
            <a:ext cx="1030764" cy="107687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B793023D-2D18-4752-B692-4F716F0140BA}"/>
              </a:ext>
            </a:extLst>
          </p:cNvPr>
          <p:cNvSpPr/>
          <p:nvPr/>
        </p:nvSpPr>
        <p:spPr>
          <a:xfrm>
            <a:off x="3514043" y="4209737"/>
            <a:ext cx="2073954" cy="10890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9E0026-D496-44EA-88BF-1BD8CDFF7AB3}"/>
              </a:ext>
            </a:extLst>
          </p:cNvPr>
          <p:cNvSpPr/>
          <p:nvPr/>
        </p:nvSpPr>
        <p:spPr>
          <a:xfrm>
            <a:off x="493059" y="3749966"/>
            <a:ext cx="2472931" cy="25680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Picture 2" descr="Apache Hive as ETL architecture">
            <a:extLst>
              <a:ext uri="{FF2B5EF4-FFF2-40B4-BE49-F238E27FC236}">
                <a16:creationId xmlns:a16="http://schemas.microsoft.com/office/drawing/2014/main" id="{73E21C4A-EF0B-4598-82CD-13A5241CA4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41" t="-1" r="26851" b="68119"/>
          <a:stretch/>
        </p:blipFill>
        <p:spPr bwMode="auto">
          <a:xfrm>
            <a:off x="6306612" y="5004461"/>
            <a:ext cx="1047027" cy="10938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conExperience » G-Collection » Spreadsheet Icon">
            <a:extLst>
              <a:ext uri="{FF2B5EF4-FFF2-40B4-BE49-F238E27FC236}">
                <a16:creationId xmlns:a16="http://schemas.microsoft.com/office/drawing/2014/main" id="{DEBBD7A3-1E8E-48FA-A430-34C9B3B74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7" t="7393" r="6354" b="12215"/>
          <a:stretch/>
        </p:blipFill>
        <p:spPr bwMode="auto">
          <a:xfrm>
            <a:off x="869244" y="4164993"/>
            <a:ext cx="1833496" cy="82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7ABB7C7-F1EB-4636-8727-806B4681CF9C}"/>
              </a:ext>
            </a:extLst>
          </p:cNvPr>
          <p:cNvSpPr txBox="1"/>
          <p:nvPr/>
        </p:nvSpPr>
        <p:spPr>
          <a:xfrm>
            <a:off x="703266" y="3749966"/>
            <a:ext cx="21336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Raw Data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05F928D-F079-45CD-A1C4-0441BE0AF397}"/>
              </a:ext>
            </a:extLst>
          </p:cNvPr>
          <p:cNvSpPr txBox="1"/>
          <p:nvPr/>
        </p:nvSpPr>
        <p:spPr>
          <a:xfrm>
            <a:off x="3439589" y="3726254"/>
            <a:ext cx="21336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Data Processing </a:t>
            </a: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03BAE4-4698-44DE-9517-E41B1E0265D2}"/>
              </a:ext>
            </a:extLst>
          </p:cNvPr>
          <p:cNvSpPr txBox="1"/>
          <p:nvPr/>
        </p:nvSpPr>
        <p:spPr>
          <a:xfrm>
            <a:off x="6280531" y="3726253"/>
            <a:ext cx="21336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Data Exporting </a:t>
            </a:r>
            <a:endParaRPr lang="en-US" b="1" dirty="0">
              <a:solidFill>
                <a:schemeClr val="tx1"/>
              </a:solidFill>
            </a:endParaRPr>
          </a:p>
          <a:p>
            <a:pPr algn="ctr"/>
            <a:endParaRPr lang="en-US" sz="1400" dirty="0">
              <a:solidFill>
                <a:schemeClr val="tx1"/>
              </a:solidFill>
            </a:endParaRPr>
          </a:p>
          <a:p>
            <a:pPr algn="ctr"/>
            <a:endParaRPr 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1FBD5B-76C0-4659-9CE8-9CAD958FF540}"/>
              </a:ext>
            </a:extLst>
          </p:cNvPr>
          <p:cNvSpPr txBox="1"/>
          <p:nvPr/>
        </p:nvSpPr>
        <p:spPr>
          <a:xfrm>
            <a:off x="6299380" y="4023909"/>
            <a:ext cx="229786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Loaded and exported the cleaned data onto an SQL engine to </a:t>
            </a:r>
            <a:r>
              <a:rPr lang="en-US" sz="1400" dirty="0" err="1"/>
              <a:t>analyse</a:t>
            </a:r>
            <a:r>
              <a:rPr lang="en-US" sz="1400" dirty="0"/>
              <a:t>. 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D54EA43-D124-4EEB-92B4-9BB861D60E53}"/>
              </a:ext>
            </a:extLst>
          </p:cNvPr>
          <p:cNvSpPr txBox="1"/>
          <p:nvPr/>
        </p:nvSpPr>
        <p:spPr>
          <a:xfrm>
            <a:off x="632689" y="5048244"/>
            <a:ext cx="229786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Structured t</a:t>
            </a:r>
            <a:r>
              <a:rPr lang="en-US" sz="1400" dirty="0">
                <a:solidFill>
                  <a:schemeClr val="tx1"/>
                </a:solidFill>
              </a:rPr>
              <a:t>ime-series data covering number of confirmed cases, deaths and recovered cases by country</a:t>
            </a:r>
          </a:p>
        </p:txBody>
      </p:sp>
      <p:grpSp>
        <p:nvGrpSpPr>
          <p:cNvPr id="53" name="Google Shape;6126;p57">
            <a:extLst>
              <a:ext uri="{FF2B5EF4-FFF2-40B4-BE49-F238E27FC236}">
                <a16:creationId xmlns:a16="http://schemas.microsoft.com/office/drawing/2014/main" id="{B9542F71-2C65-4D38-9B2A-D73E496CE597}"/>
              </a:ext>
            </a:extLst>
          </p:cNvPr>
          <p:cNvGrpSpPr/>
          <p:nvPr/>
        </p:nvGrpSpPr>
        <p:grpSpPr>
          <a:xfrm>
            <a:off x="3372490" y="5569583"/>
            <a:ext cx="634656" cy="699982"/>
            <a:chOff x="5985650" y="2860025"/>
            <a:chExt cx="1396075" cy="1539775"/>
          </a:xfrm>
        </p:grpSpPr>
        <p:sp>
          <p:nvSpPr>
            <p:cNvPr id="54" name="Google Shape;6127;p57">
              <a:extLst>
                <a:ext uri="{FF2B5EF4-FFF2-40B4-BE49-F238E27FC236}">
                  <a16:creationId xmlns:a16="http://schemas.microsoft.com/office/drawing/2014/main" id="{24FDBCB6-1B9B-4033-AD54-B3D2F2B0296B}"/>
                </a:ext>
              </a:extLst>
            </p:cNvPr>
            <p:cNvSpPr/>
            <p:nvPr/>
          </p:nvSpPr>
          <p:spPr>
            <a:xfrm>
              <a:off x="6655300" y="3128850"/>
              <a:ext cx="637150" cy="631950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128;p57">
              <a:extLst>
                <a:ext uri="{FF2B5EF4-FFF2-40B4-BE49-F238E27FC236}">
                  <a16:creationId xmlns:a16="http://schemas.microsoft.com/office/drawing/2014/main" id="{38D69DAF-A513-4F50-91DA-0B84967C7E1C}"/>
                </a:ext>
              </a:extLst>
            </p:cNvPr>
            <p:cNvSpPr/>
            <p:nvPr/>
          </p:nvSpPr>
          <p:spPr>
            <a:xfrm>
              <a:off x="6673425" y="3771400"/>
              <a:ext cx="600850" cy="600800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129;p57">
              <a:extLst>
                <a:ext uri="{FF2B5EF4-FFF2-40B4-BE49-F238E27FC236}">
                  <a16:creationId xmlns:a16="http://schemas.microsoft.com/office/drawing/2014/main" id="{EAD97ABB-1DC4-40EB-8CD3-1F8965E8418A}"/>
                </a:ext>
              </a:extLst>
            </p:cNvPr>
            <p:cNvSpPr/>
            <p:nvPr/>
          </p:nvSpPr>
          <p:spPr>
            <a:xfrm>
              <a:off x="6073050" y="3509700"/>
              <a:ext cx="641725" cy="636800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130;p57">
              <a:extLst>
                <a:ext uri="{FF2B5EF4-FFF2-40B4-BE49-F238E27FC236}">
                  <a16:creationId xmlns:a16="http://schemas.microsoft.com/office/drawing/2014/main" id="{17577C45-ED07-4181-9623-7BD96880BE65}"/>
                </a:ext>
              </a:extLst>
            </p:cNvPr>
            <p:cNvSpPr/>
            <p:nvPr/>
          </p:nvSpPr>
          <p:spPr>
            <a:xfrm>
              <a:off x="6124575" y="2917775"/>
              <a:ext cx="572575" cy="572525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131;p57">
              <a:extLst>
                <a:ext uri="{FF2B5EF4-FFF2-40B4-BE49-F238E27FC236}">
                  <a16:creationId xmlns:a16="http://schemas.microsoft.com/office/drawing/2014/main" id="{0AD28805-35A0-4E2C-9092-9B8C293A0FC0}"/>
                </a:ext>
              </a:extLst>
            </p:cNvPr>
            <p:cNvSpPr/>
            <p:nvPr/>
          </p:nvSpPr>
          <p:spPr>
            <a:xfrm>
              <a:off x="6459975" y="2867300"/>
              <a:ext cx="101300" cy="50500"/>
            </a:xfrm>
            <a:custGeom>
              <a:avLst/>
              <a:gdLst/>
              <a:ahLst/>
              <a:cxnLst/>
              <a:rect l="l" t="t" r="r" b="b"/>
              <a:pathLst>
                <a:path w="4052" h="2020" extrusionOk="0">
                  <a:moveTo>
                    <a:pt x="272" y="1"/>
                  </a:moveTo>
                  <a:cubicBezTo>
                    <a:pt x="157" y="1"/>
                    <a:pt x="54" y="82"/>
                    <a:pt x="29" y="200"/>
                  </a:cubicBezTo>
                  <a:cubicBezTo>
                    <a:pt x="0" y="338"/>
                    <a:pt x="87" y="474"/>
                    <a:pt x="225" y="507"/>
                  </a:cubicBezTo>
                  <a:cubicBezTo>
                    <a:pt x="1077" y="719"/>
                    <a:pt x="1895" y="1049"/>
                    <a:pt x="2657" y="1486"/>
                  </a:cubicBezTo>
                  <a:lnTo>
                    <a:pt x="2505" y="1740"/>
                  </a:lnTo>
                  <a:cubicBezTo>
                    <a:pt x="2459" y="1819"/>
                    <a:pt x="2511" y="1918"/>
                    <a:pt x="2603" y="1926"/>
                  </a:cubicBezTo>
                  <a:lnTo>
                    <a:pt x="3887" y="2019"/>
                  </a:lnTo>
                  <a:cubicBezTo>
                    <a:pt x="3890" y="2019"/>
                    <a:pt x="3893" y="2019"/>
                    <a:pt x="3895" y="2019"/>
                  </a:cubicBezTo>
                  <a:cubicBezTo>
                    <a:pt x="3991" y="2019"/>
                    <a:pt x="4052" y="1913"/>
                    <a:pt x="3999" y="1830"/>
                  </a:cubicBezTo>
                  <a:lnTo>
                    <a:pt x="3302" y="746"/>
                  </a:lnTo>
                  <a:cubicBezTo>
                    <a:pt x="3278" y="709"/>
                    <a:pt x="3239" y="690"/>
                    <a:pt x="3200" y="690"/>
                  </a:cubicBezTo>
                  <a:cubicBezTo>
                    <a:pt x="3159" y="690"/>
                    <a:pt x="3118" y="711"/>
                    <a:pt x="3094" y="751"/>
                  </a:cubicBezTo>
                  <a:lnTo>
                    <a:pt x="2917" y="1047"/>
                  </a:lnTo>
                  <a:cubicBezTo>
                    <a:pt x="2108" y="581"/>
                    <a:pt x="1237" y="230"/>
                    <a:pt x="330" y="8"/>
                  </a:cubicBezTo>
                  <a:cubicBezTo>
                    <a:pt x="311" y="3"/>
                    <a:pt x="291" y="1"/>
                    <a:pt x="27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132;p57">
              <a:extLst>
                <a:ext uri="{FF2B5EF4-FFF2-40B4-BE49-F238E27FC236}">
                  <a16:creationId xmlns:a16="http://schemas.microsoft.com/office/drawing/2014/main" id="{46DE7BE5-1D37-4AFE-BD06-789E6C9CD888}"/>
                </a:ext>
              </a:extLst>
            </p:cNvPr>
            <p:cNvSpPr/>
            <p:nvPr/>
          </p:nvSpPr>
          <p:spPr>
            <a:xfrm>
              <a:off x="6389025" y="2860025"/>
              <a:ext cx="63100" cy="15700"/>
            </a:xfrm>
            <a:custGeom>
              <a:avLst/>
              <a:gdLst/>
              <a:ahLst/>
              <a:cxnLst/>
              <a:rect l="l" t="t" r="r" b="b"/>
              <a:pathLst>
                <a:path w="2524" h="628" extrusionOk="0">
                  <a:moveTo>
                    <a:pt x="787" y="1"/>
                  </a:moveTo>
                  <a:cubicBezTo>
                    <a:pt x="605" y="1"/>
                    <a:pt x="424" y="7"/>
                    <a:pt x="241" y="19"/>
                  </a:cubicBezTo>
                  <a:cubicBezTo>
                    <a:pt x="103" y="31"/>
                    <a:pt x="1" y="153"/>
                    <a:pt x="11" y="291"/>
                  </a:cubicBezTo>
                  <a:cubicBezTo>
                    <a:pt x="20" y="425"/>
                    <a:pt x="132" y="528"/>
                    <a:pt x="263" y="528"/>
                  </a:cubicBezTo>
                  <a:cubicBezTo>
                    <a:pt x="268" y="528"/>
                    <a:pt x="273" y="528"/>
                    <a:pt x="278" y="528"/>
                  </a:cubicBezTo>
                  <a:cubicBezTo>
                    <a:pt x="448" y="518"/>
                    <a:pt x="617" y="512"/>
                    <a:pt x="787" y="512"/>
                  </a:cubicBezTo>
                  <a:cubicBezTo>
                    <a:pt x="1261" y="512"/>
                    <a:pt x="1734" y="550"/>
                    <a:pt x="2203" y="624"/>
                  </a:cubicBezTo>
                  <a:cubicBezTo>
                    <a:pt x="2217" y="626"/>
                    <a:pt x="2231" y="627"/>
                    <a:pt x="2245" y="627"/>
                  </a:cubicBezTo>
                  <a:cubicBezTo>
                    <a:pt x="2363" y="627"/>
                    <a:pt x="2470" y="544"/>
                    <a:pt x="2494" y="424"/>
                  </a:cubicBezTo>
                  <a:cubicBezTo>
                    <a:pt x="2523" y="283"/>
                    <a:pt x="2430" y="145"/>
                    <a:pt x="2288" y="121"/>
                  </a:cubicBezTo>
                  <a:cubicBezTo>
                    <a:pt x="1791" y="43"/>
                    <a:pt x="1288" y="3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133;p57">
              <a:extLst>
                <a:ext uri="{FF2B5EF4-FFF2-40B4-BE49-F238E27FC236}">
                  <a16:creationId xmlns:a16="http://schemas.microsoft.com/office/drawing/2014/main" id="{19FAF3B0-6687-495F-94CC-6504F6608DDF}"/>
                </a:ext>
              </a:extLst>
            </p:cNvPr>
            <p:cNvSpPr/>
            <p:nvPr/>
          </p:nvSpPr>
          <p:spPr>
            <a:xfrm>
              <a:off x="6279750" y="2879875"/>
              <a:ext cx="39600" cy="26000"/>
            </a:xfrm>
            <a:custGeom>
              <a:avLst/>
              <a:gdLst/>
              <a:ahLst/>
              <a:cxnLst/>
              <a:rect l="l" t="t" r="r" b="b"/>
              <a:pathLst>
                <a:path w="1584" h="1040" extrusionOk="0">
                  <a:moveTo>
                    <a:pt x="1330" y="1"/>
                  </a:moveTo>
                  <a:cubicBezTo>
                    <a:pt x="1303" y="1"/>
                    <a:pt x="1276" y="6"/>
                    <a:pt x="1249" y="17"/>
                  </a:cubicBezTo>
                  <a:cubicBezTo>
                    <a:pt x="878" y="174"/>
                    <a:pt x="518" y="355"/>
                    <a:pt x="168" y="557"/>
                  </a:cubicBezTo>
                  <a:cubicBezTo>
                    <a:pt x="58" y="621"/>
                    <a:pt x="0" y="757"/>
                    <a:pt x="47" y="876"/>
                  </a:cubicBezTo>
                  <a:cubicBezTo>
                    <a:pt x="86" y="979"/>
                    <a:pt x="183" y="1040"/>
                    <a:pt x="284" y="1040"/>
                  </a:cubicBezTo>
                  <a:cubicBezTo>
                    <a:pt x="327" y="1040"/>
                    <a:pt x="371" y="1029"/>
                    <a:pt x="412" y="1005"/>
                  </a:cubicBezTo>
                  <a:cubicBezTo>
                    <a:pt x="727" y="823"/>
                    <a:pt x="1054" y="658"/>
                    <a:pt x="1389" y="512"/>
                  </a:cubicBezTo>
                  <a:cubicBezTo>
                    <a:pt x="1518" y="458"/>
                    <a:pt x="1584" y="312"/>
                    <a:pt x="1538" y="177"/>
                  </a:cubicBezTo>
                  <a:lnTo>
                    <a:pt x="1525" y="141"/>
                  </a:lnTo>
                  <a:cubicBezTo>
                    <a:pt x="1496" y="54"/>
                    <a:pt x="1415" y="1"/>
                    <a:pt x="133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34;p57">
              <a:extLst>
                <a:ext uri="{FF2B5EF4-FFF2-40B4-BE49-F238E27FC236}">
                  <a16:creationId xmlns:a16="http://schemas.microsoft.com/office/drawing/2014/main" id="{079747B9-0FA4-45BA-BB6C-A064D0ACF238}"/>
                </a:ext>
              </a:extLst>
            </p:cNvPr>
            <p:cNvSpPr/>
            <p:nvPr/>
          </p:nvSpPr>
          <p:spPr>
            <a:xfrm>
              <a:off x="6325825" y="2862750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2"/>
                  </a:cubicBezTo>
                  <a:cubicBezTo>
                    <a:pt x="1306" y="87"/>
                    <a:pt x="748" y="220"/>
                    <a:pt x="205" y="400"/>
                  </a:cubicBezTo>
                  <a:cubicBezTo>
                    <a:pt x="71" y="444"/>
                    <a:pt x="0" y="590"/>
                    <a:pt x="47" y="725"/>
                  </a:cubicBezTo>
                  <a:cubicBezTo>
                    <a:pt x="84" y="829"/>
                    <a:pt x="183" y="895"/>
                    <a:pt x="288" y="895"/>
                  </a:cubicBezTo>
                  <a:cubicBezTo>
                    <a:pt x="316" y="895"/>
                    <a:pt x="343" y="891"/>
                    <a:pt x="370" y="882"/>
                  </a:cubicBezTo>
                  <a:cubicBezTo>
                    <a:pt x="883" y="712"/>
                    <a:pt x="1408" y="587"/>
                    <a:pt x="1941" y="507"/>
                  </a:cubicBezTo>
                  <a:cubicBezTo>
                    <a:pt x="2081" y="488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135;p57">
              <a:extLst>
                <a:ext uri="{FF2B5EF4-FFF2-40B4-BE49-F238E27FC236}">
                  <a16:creationId xmlns:a16="http://schemas.microsoft.com/office/drawing/2014/main" id="{624B9283-EFCF-4DD7-8C5F-73CA1487D2F5}"/>
                </a:ext>
              </a:extLst>
            </p:cNvPr>
            <p:cNvSpPr/>
            <p:nvPr/>
          </p:nvSpPr>
          <p:spPr>
            <a:xfrm>
              <a:off x="7023725" y="3061400"/>
              <a:ext cx="101300" cy="50475"/>
            </a:xfrm>
            <a:custGeom>
              <a:avLst/>
              <a:gdLst/>
              <a:ahLst/>
              <a:cxnLst/>
              <a:rect l="l" t="t" r="r" b="b"/>
              <a:pathLst>
                <a:path w="4052" h="2019" extrusionOk="0">
                  <a:moveTo>
                    <a:pt x="273" y="0"/>
                  </a:moveTo>
                  <a:cubicBezTo>
                    <a:pt x="158" y="0"/>
                    <a:pt x="53" y="81"/>
                    <a:pt x="29" y="199"/>
                  </a:cubicBezTo>
                  <a:cubicBezTo>
                    <a:pt x="0" y="339"/>
                    <a:pt x="87" y="475"/>
                    <a:pt x="225" y="507"/>
                  </a:cubicBezTo>
                  <a:cubicBezTo>
                    <a:pt x="1077" y="720"/>
                    <a:pt x="1895" y="1048"/>
                    <a:pt x="2655" y="1487"/>
                  </a:cubicBezTo>
                  <a:lnTo>
                    <a:pt x="2505" y="1740"/>
                  </a:lnTo>
                  <a:cubicBezTo>
                    <a:pt x="2459" y="1818"/>
                    <a:pt x="2511" y="1919"/>
                    <a:pt x="2603" y="1925"/>
                  </a:cubicBezTo>
                  <a:lnTo>
                    <a:pt x="3885" y="2018"/>
                  </a:lnTo>
                  <a:cubicBezTo>
                    <a:pt x="3889" y="2019"/>
                    <a:pt x="3892" y="2019"/>
                    <a:pt x="3896" y="2019"/>
                  </a:cubicBezTo>
                  <a:cubicBezTo>
                    <a:pt x="3991" y="2019"/>
                    <a:pt x="4052" y="1911"/>
                    <a:pt x="3999" y="1829"/>
                  </a:cubicBezTo>
                  <a:lnTo>
                    <a:pt x="3302" y="747"/>
                  </a:lnTo>
                  <a:cubicBezTo>
                    <a:pt x="3278" y="709"/>
                    <a:pt x="3238" y="690"/>
                    <a:pt x="3198" y="690"/>
                  </a:cubicBezTo>
                  <a:cubicBezTo>
                    <a:pt x="3157" y="690"/>
                    <a:pt x="3116" y="710"/>
                    <a:pt x="3093" y="750"/>
                  </a:cubicBezTo>
                  <a:lnTo>
                    <a:pt x="2917" y="1048"/>
                  </a:lnTo>
                  <a:cubicBezTo>
                    <a:pt x="2108" y="582"/>
                    <a:pt x="1237" y="231"/>
                    <a:pt x="330" y="7"/>
                  </a:cubicBezTo>
                  <a:cubicBezTo>
                    <a:pt x="311" y="3"/>
                    <a:pt x="292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136;p57">
              <a:extLst>
                <a:ext uri="{FF2B5EF4-FFF2-40B4-BE49-F238E27FC236}">
                  <a16:creationId xmlns:a16="http://schemas.microsoft.com/office/drawing/2014/main" id="{3C438C3D-FB14-47DC-8F7E-0321913BCD53}"/>
                </a:ext>
              </a:extLst>
            </p:cNvPr>
            <p:cNvSpPr/>
            <p:nvPr/>
          </p:nvSpPr>
          <p:spPr>
            <a:xfrm>
              <a:off x="6952750" y="3054150"/>
              <a:ext cx="63100" cy="15650"/>
            </a:xfrm>
            <a:custGeom>
              <a:avLst/>
              <a:gdLst/>
              <a:ahLst/>
              <a:cxnLst/>
              <a:rect l="l" t="t" r="r" b="b"/>
              <a:pathLst>
                <a:path w="2524" h="626" extrusionOk="0">
                  <a:moveTo>
                    <a:pt x="787" y="1"/>
                  </a:moveTo>
                  <a:cubicBezTo>
                    <a:pt x="606" y="1"/>
                    <a:pt x="423" y="7"/>
                    <a:pt x="242" y="18"/>
                  </a:cubicBezTo>
                  <a:cubicBezTo>
                    <a:pt x="104" y="31"/>
                    <a:pt x="0" y="151"/>
                    <a:pt x="10" y="291"/>
                  </a:cubicBezTo>
                  <a:cubicBezTo>
                    <a:pt x="21" y="425"/>
                    <a:pt x="131" y="526"/>
                    <a:pt x="264" y="526"/>
                  </a:cubicBezTo>
                  <a:cubicBezTo>
                    <a:pt x="269" y="526"/>
                    <a:pt x="274" y="526"/>
                    <a:pt x="279" y="526"/>
                  </a:cubicBezTo>
                  <a:cubicBezTo>
                    <a:pt x="447" y="516"/>
                    <a:pt x="617" y="510"/>
                    <a:pt x="787" y="510"/>
                  </a:cubicBezTo>
                  <a:cubicBezTo>
                    <a:pt x="1261" y="512"/>
                    <a:pt x="1735" y="548"/>
                    <a:pt x="2204" y="622"/>
                  </a:cubicBezTo>
                  <a:cubicBezTo>
                    <a:pt x="2218" y="624"/>
                    <a:pt x="2232" y="626"/>
                    <a:pt x="2246" y="626"/>
                  </a:cubicBezTo>
                  <a:cubicBezTo>
                    <a:pt x="2364" y="626"/>
                    <a:pt x="2469" y="542"/>
                    <a:pt x="2495" y="422"/>
                  </a:cubicBezTo>
                  <a:cubicBezTo>
                    <a:pt x="2524" y="281"/>
                    <a:pt x="2430" y="145"/>
                    <a:pt x="2289" y="121"/>
                  </a:cubicBezTo>
                  <a:cubicBezTo>
                    <a:pt x="1792" y="41"/>
                    <a:pt x="1289" y="1"/>
                    <a:pt x="78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137;p57">
              <a:extLst>
                <a:ext uri="{FF2B5EF4-FFF2-40B4-BE49-F238E27FC236}">
                  <a16:creationId xmlns:a16="http://schemas.microsoft.com/office/drawing/2014/main" id="{53BE969E-A538-4577-A74C-BCA1551D1744}"/>
                </a:ext>
              </a:extLst>
            </p:cNvPr>
            <p:cNvSpPr/>
            <p:nvPr/>
          </p:nvSpPr>
          <p:spPr>
            <a:xfrm>
              <a:off x="6843450" y="3073975"/>
              <a:ext cx="39625" cy="26025"/>
            </a:xfrm>
            <a:custGeom>
              <a:avLst/>
              <a:gdLst/>
              <a:ahLst/>
              <a:cxnLst/>
              <a:rect l="l" t="t" r="r" b="b"/>
              <a:pathLst>
                <a:path w="1585" h="1041" extrusionOk="0">
                  <a:moveTo>
                    <a:pt x="1331" y="0"/>
                  </a:moveTo>
                  <a:cubicBezTo>
                    <a:pt x="1304" y="0"/>
                    <a:pt x="1277" y="6"/>
                    <a:pt x="1251" y="16"/>
                  </a:cubicBezTo>
                  <a:cubicBezTo>
                    <a:pt x="880" y="175"/>
                    <a:pt x="518" y="356"/>
                    <a:pt x="170" y="558"/>
                  </a:cubicBezTo>
                  <a:cubicBezTo>
                    <a:pt x="60" y="622"/>
                    <a:pt x="1" y="758"/>
                    <a:pt x="47" y="876"/>
                  </a:cubicBezTo>
                  <a:cubicBezTo>
                    <a:pt x="87" y="979"/>
                    <a:pt x="185" y="1040"/>
                    <a:pt x="287" y="1040"/>
                  </a:cubicBezTo>
                  <a:cubicBezTo>
                    <a:pt x="330" y="1040"/>
                    <a:pt x="373" y="1029"/>
                    <a:pt x="414" y="1006"/>
                  </a:cubicBezTo>
                  <a:cubicBezTo>
                    <a:pt x="729" y="822"/>
                    <a:pt x="1056" y="657"/>
                    <a:pt x="1391" y="513"/>
                  </a:cubicBezTo>
                  <a:cubicBezTo>
                    <a:pt x="1520" y="457"/>
                    <a:pt x="1584" y="311"/>
                    <a:pt x="1540" y="178"/>
                  </a:cubicBezTo>
                  <a:lnTo>
                    <a:pt x="1527" y="141"/>
                  </a:lnTo>
                  <a:cubicBezTo>
                    <a:pt x="1497" y="55"/>
                    <a:pt x="1417" y="0"/>
                    <a:pt x="133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138;p57">
              <a:extLst>
                <a:ext uri="{FF2B5EF4-FFF2-40B4-BE49-F238E27FC236}">
                  <a16:creationId xmlns:a16="http://schemas.microsoft.com/office/drawing/2014/main" id="{F33C53C4-95B6-4594-8B3E-5B1CD6BEF893}"/>
                </a:ext>
              </a:extLst>
            </p:cNvPr>
            <p:cNvSpPr/>
            <p:nvPr/>
          </p:nvSpPr>
          <p:spPr>
            <a:xfrm>
              <a:off x="6889575" y="3056825"/>
              <a:ext cx="54425" cy="22400"/>
            </a:xfrm>
            <a:custGeom>
              <a:avLst/>
              <a:gdLst/>
              <a:ahLst/>
              <a:cxnLst/>
              <a:rect l="l" t="t" r="r" b="b"/>
              <a:pathLst>
                <a:path w="2177" h="896" extrusionOk="0">
                  <a:moveTo>
                    <a:pt x="1906" y="0"/>
                  </a:moveTo>
                  <a:cubicBezTo>
                    <a:pt x="1894" y="0"/>
                    <a:pt x="1883" y="1"/>
                    <a:pt x="1871" y="3"/>
                  </a:cubicBezTo>
                  <a:lnTo>
                    <a:pt x="1871" y="4"/>
                  </a:lnTo>
                  <a:cubicBezTo>
                    <a:pt x="1306" y="88"/>
                    <a:pt x="748" y="220"/>
                    <a:pt x="205" y="400"/>
                  </a:cubicBezTo>
                  <a:cubicBezTo>
                    <a:pt x="71" y="446"/>
                    <a:pt x="0" y="592"/>
                    <a:pt x="47" y="725"/>
                  </a:cubicBezTo>
                  <a:cubicBezTo>
                    <a:pt x="84" y="830"/>
                    <a:pt x="182" y="896"/>
                    <a:pt x="288" y="896"/>
                  </a:cubicBezTo>
                  <a:cubicBezTo>
                    <a:pt x="315" y="896"/>
                    <a:pt x="343" y="891"/>
                    <a:pt x="370" y="882"/>
                  </a:cubicBezTo>
                  <a:cubicBezTo>
                    <a:pt x="881" y="714"/>
                    <a:pt x="1406" y="587"/>
                    <a:pt x="1940" y="509"/>
                  </a:cubicBezTo>
                  <a:cubicBezTo>
                    <a:pt x="2079" y="490"/>
                    <a:pt x="2177" y="360"/>
                    <a:pt x="2157" y="220"/>
                  </a:cubicBezTo>
                  <a:cubicBezTo>
                    <a:pt x="2140" y="93"/>
                    <a:pt x="2031" y="0"/>
                    <a:pt x="1906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139;p57">
              <a:extLst>
                <a:ext uri="{FF2B5EF4-FFF2-40B4-BE49-F238E27FC236}">
                  <a16:creationId xmlns:a16="http://schemas.microsoft.com/office/drawing/2014/main" id="{581F8502-9209-4D95-ADF0-D56D892C7A0C}"/>
                </a:ext>
              </a:extLst>
            </p:cNvPr>
            <p:cNvSpPr/>
            <p:nvPr/>
          </p:nvSpPr>
          <p:spPr>
            <a:xfrm>
              <a:off x="6245350" y="4177200"/>
              <a:ext cx="101275" cy="50475"/>
            </a:xfrm>
            <a:custGeom>
              <a:avLst/>
              <a:gdLst/>
              <a:ahLst/>
              <a:cxnLst/>
              <a:rect l="l" t="t" r="r" b="b"/>
              <a:pathLst>
                <a:path w="4051" h="2019" extrusionOk="0">
                  <a:moveTo>
                    <a:pt x="157" y="1"/>
                  </a:moveTo>
                  <a:cubicBezTo>
                    <a:pt x="61" y="1"/>
                    <a:pt x="1" y="107"/>
                    <a:pt x="54" y="190"/>
                  </a:cubicBezTo>
                  <a:lnTo>
                    <a:pt x="750" y="1274"/>
                  </a:lnTo>
                  <a:cubicBezTo>
                    <a:pt x="774" y="1311"/>
                    <a:pt x="813" y="1330"/>
                    <a:pt x="852" y="1330"/>
                  </a:cubicBezTo>
                  <a:cubicBezTo>
                    <a:pt x="893" y="1330"/>
                    <a:pt x="935" y="1309"/>
                    <a:pt x="958" y="1269"/>
                  </a:cubicBezTo>
                  <a:lnTo>
                    <a:pt x="1136" y="973"/>
                  </a:lnTo>
                  <a:cubicBezTo>
                    <a:pt x="1945" y="1439"/>
                    <a:pt x="2816" y="1788"/>
                    <a:pt x="3722" y="2012"/>
                  </a:cubicBezTo>
                  <a:cubicBezTo>
                    <a:pt x="3741" y="2017"/>
                    <a:pt x="3761" y="2019"/>
                    <a:pt x="3779" y="2019"/>
                  </a:cubicBezTo>
                  <a:cubicBezTo>
                    <a:pt x="3895" y="2019"/>
                    <a:pt x="3999" y="1938"/>
                    <a:pt x="4023" y="1820"/>
                  </a:cubicBezTo>
                  <a:cubicBezTo>
                    <a:pt x="4051" y="1682"/>
                    <a:pt x="3964" y="1546"/>
                    <a:pt x="3828" y="1512"/>
                  </a:cubicBezTo>
                  <a:cubicBezTo>
                    <a:pt x="2976" y="1301"/>
                    <a:pt x="2158" y="971"/>
                    <a:pt x="1396" y="534"/>
                  </a:cubicBezTo>
                  <a:lnTo>
                    <a:pt x="1548" y="279"/>
                  </a:lnTo>
                  <a:cubicBezTo>
                    <a:pt x="1594" y="201"/>
                    <a:pt x="1541" y="100"/>
                    <a:pt x="1450" y="94"/>
                  </a:cubicBezTo>
                  <a:lnTo>
                    <a:pt x="166" y="1"/>
                  </a:lnTo>
                  <a:cubicBezTo>
                    <a:pt x="163" y="1"/>
                    <a:pt x="160" y="1"/>
                    <a:pt x="157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140;p57">
              <a:extLst>
                <a:ext uri="{FF2B5EF4-FFF2-40B4-BE49-F238E27FC236}">
                  <a16:creationId xmlns:a16="http://schemas.microsoft.com/office/drawing/2014/main" id="{CAB88ED7-3932-4632-AC3E-C0B0E9738299}"/>
                </a:ext>
              </a:extLst>
            </p:cNvPr>
            <p:cNvSpPr/>
            <p:nvPr/>
          </p:nvSpPr>
          <p:spPr>
            <a:xfrm>
              <a:off x="6354525" y="4219275"/>
              <a:ext cx="63075" cy="15675"/>
            </a:xfrm>
            <a:custGeom>
              <a:avLst/>
              <a:gdLst/>
              <a:ahLst/>
              <a:cxnLst/>
              <a:rect l="l" t="t" r="r" b="b"/>
              <a:pathLst>
                <a:path w="2523" h="627" extrusionOk="0">
                  <a:moveTo>
                    <a:pt x="279" y="1"/>
                  </a:moveTo>
                  <a:cubicBezTo>
                    <a:pt x="160" y="1"/>
                    <a:pt x="54" y="84"/>
                    <a:pt x="29" y="204"/>
                  </a:cubicBezTo>
                  <a:cubicBezTo>
                    <a:pt x="1" y="345"/>
                    <a:pt x="93" y="483"/>
                    <a:pt x="236" y="507"/>
                  </a:cubicBezTo>
                  <a:cubicBezTo>
                    <a:pt x="732" y="585"/>
                    <a:pt x="1235" y="625"/>
                    <a:pt x="1738" y="627"/>
                  </a:cubicBezTo>
                  <a:cubicBezTo>
                    <a:pt x="1919" y="627"/>
                    <a:pt x="2102" y="621"/>
                    <a:pt x="2282" y="609"/>
                  </a:cubicBezTo>
                  <a:cubicBezTo>
                    <a:pt x="2420" y="596"/>
                    <a:pt x="2523" y="475"/>
                    <a:pt x="2513" y="337"/>
                  </a:cubicBezTo>
                  <a:cubicBezTo>
                    <a:pt x="2504" y="203"/>
                    <a:pt x="2392" y="100"/>
                    <a:pt x="2260" y="100"/>
                  </a:cubicBezTo>
                  <a:cubicBezTo>
                    <a:pt x="2255" y="100"/>
                    <a:pt x="2251" y="100"/>
                    <a:pt x="2246" y="100"/>
                  </a:cubicBezTo>
                  <a:cubicBezTo>
                    <a:pt x="2076" y="110"/>
                    <a:pt x="1908" y="116"/>
                    <a:pt x="1738" y="116"/>
                  </a:cubicBezTo>
                  <a:cubicBezTo>
                    <a:pt x="1262" y="116"/>
                    <a:pt x="790" y="78"/>
                    <a:pt x="321" y="4"/>
                  </a:cubicBezTo>
                  <a:cubicBezTo>
                    <a:pt x="307" y="2"/>
                    <a:pt x="293" y="1"/>
                    <a:pt x="27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141;p57">
              <a:extLst>
                <a:ext uri="{FF2B5EF4-FFF2-40B4-BE49-F238E27FC236}">
                  <a16:creationId xmlns:a16="http://schemas.microsoft.com/office/drawing/2014/main" id="{0FC44A4B-1BE0-4751-B74C-A5697601BD02}"/>
                </a:ext>
              </a:extLst>
            </p:cNvPr>
            <p:cNvSpPr/>
            <p:nvPr/>
          </p:nvSpPr>
          <p:spPr>
            <a:xfrm>
              <a:off x="6487275" y="4189125"/>
              <a:ext cx="39625" cy="25975"/>
            </a:xfrm>
            <a:custGeom>
              <a:avLst/>
              <a:gdLst/>
              <a:ahLst/>
              <a:cxnLst/>
              <a:rect l="l" t="t" r="r" b="b"/>
              <a:pathLst>
                <a:path w="1585" h="1039" extrusionOk="0">
                  <a:moveTo>
                    <a:pt x="1300" y="0"/>
                  </a:moveTo>
                  <a:cubicBezTo>
                    <a:pt x="1257" y="0"/>
                    <a:pt x="1213" y="11"/>
                    <a:pt x="1173" y="35"/>
                  </a:cubicBezTo>
                  <a:cubicBezTo>
                    <a:pt x="857" y="217"/>
                    <a:pt x="531" y="382"/>
                    <a:pt x="196" y="528"/>
                  </a:cubicBezTo>
                  <a:cubicBezTo>
                    <a:pt x="66" y="582"/>
                    <a:pt x="1" y="728"/>
                    <a:pt x="47" y="863"/>
                  </a:cubicBezTo>
                  <a:lnTo>
                    <a:pt x="60" y="899"/>
                  </a:lnTo>
                  <a:cubicBezTo>
                    <a:pt x="89" y="986"/>
                    <a:pt x="169" y="1039"/>
                    <a:pt x="255" y="1039"/>
                  </a:cubicBezTo>
                  <a:cubicBezTo>
                    <a:pt x="282" y="1039"/>
                    <a:pt x="309" y="1034"/>
                    <a:pt x="335" y="1023"/>
                  </a:cubicBezTo>
                  <a:cubicBezTo>
                    <a:pt x="707" y="866"/>
                    <a:pt x="1067" y="685"/>
                    <a:pt x="1416" y="483"/>
                  </a:cubicBezTo>
                  <a:cubicBezTo>
                    <a:pt x="1527" y="419"/>
                    <a:pt x="1584" y="283"/>
                    <a:pt x="1538" y="164"/>
                  </a:cubicBezTo>
                  <a:cubicBezTo>
                    <a:pt x="1499" y="61"/>
                    <a:pt x="1401" y="0"/>
                    <a:pt x="130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142;p57">
              <a:extLst>
                <a:ext uri="{FF2B5EF4-FFF2-40B4-BE49-F238E27FC236}">
                  <a16:creationId xmlns:a16="http://schemas.microsoft.com/office/drawing/2014/main" id="{B6CB9097-BC5D-4ECD-9A78-67B864A3C55F}"/>
                </a:ext>
              </a:extLst>
            </p:cNvPr>
            <p:cNvSpPr/>
            <p:nvPr/>
          </p:nvSpPr>
          <p:spPr>
            <a:xfrm>
              <a:off x="6426350" y="4209850"/>
              <a:ext cx="54475" cy="22400"/>
            </a:xfrm>
            <a:custGeom>
              <a:avLst/>
              <a:gdLst/>
              <a:ahLst/>
              <a:cxnLst/>
              <a:rect l="l" t="t" r="r" b="b"/>
              <a:pathLst>
                <a:path w="2179" h="896" extrusionOk="0">
                  <a:moveTo>
                    <a:pt x="1890" y="1"/>
                  </a:moveTo>
                  <a:cubicBezTo>
                    <a:pt x="1863" y="1"/>
                    <a:pt x="1835" y="5"/>
                    <a:pt x="1808" y="14"/>
                  </a:cubicBezTo>
                  <a:cubicBezTo>
                    <a:pt x="1296" y="184"/>
                    <a:pt x="771" y="309"/>
                    <a:pt x="237" y="389"/>
                  </a:cubicBezTo>
                  <a:cubicBezTo>
                    <a:pt x="98" y="408"/>
                    <a:pt x="0" y="536"/>
                    <a:pt x="20" y="676"/>
                  </a:cubicBezTo>
                  <a:cubicBezTo>
                    <a:pt x="37" y="803"/>
                    <a:pt x="147" y="896"/>
                    <a:pt x="273" y="896"/>
                  </a:cubicBezTo>
                  <a:cubicBezTo>
                    <a:pt x="284" y="896"/>
                    <a:pt x="296" y="895"/>
                    <a:pt x="308" y="893"/>
                  </a:cubicBezTo>
                  <a:cubicBezTo>
                    <a:pt x="873" y="809"/>
                    <a:pt x="1430" y="676"/>
                    <a:pt x="1973" y="496"/>
                  </a:cubicBezTo>
                  <a:cubicBezTo>
                    <a:pt x="2106" y="451"/>
                    <a:pt x="2178" y="306"/>
                    <a:pt x="2132" y="171"/>
                  </a:cubicBezTo>
                  <a:cubicBezTo>
                    <a:pt x="2095" y="67"/>
                    <a:pt x="1996" y="1"/>
                    <a:pt x="189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6143;p57">
              <a:extLst>
                <a:ext uri="{FF2B5EF4-FFF2-40B4-BE49-F238E27FC236}">
                  <a16:creationId xmlns:a16="http://schemas.microsoft.com/office/drawing/2014/main" id="{634A12E2-83DD-4686-8977-34C8EFE139D7}"/>
                </a:ext>
              </a:extLst>
            </p:cNvPr>
            <p:cNvSpPr/>
            <p:nvPr/>
          </p:nvSpPr>
          <p:spPr>
            <a:xfrm>
              <a:off x="5992275" y="36748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920" y="0"/>
                  </a:moveTo>
                  <a:cubicBezTo>
                    <a:pt x="1898" y="0"/>
                    <a:pt x="1876" y="6"/>
                    <a:pt x="1854" y="20"/>
                  </a:cubicBezTo>
                  <a:lnTo>
                    <a:pt x="772" y="717"/>
                  </a:lnTo>
                  <a:cubicBezTo>
                    <a:pt x="695" y="766"/>
                    <a:pt x="697" y="878"/>
                    <a:pt x="775" y="926"/>
                  </a:cubicBezTo>
                  <a:lnTo>
                    <a:pt x="1073" y="1102"/>
                  </a:lnTo>
                  <a:cubicBezTo>
                    <a:pt x="607" y="1911"/>
                    <a:pt x="256" y="2782"/>
                    <a:pt x="32" y="3689"/>
                  </a:cubicBezTo>
                  <a:cubicBezTo>
                    <a:pt x="0" y="3825"/>
                    <a:pt x="87" y="3962"/>
                    <a:pt x="224" y="3990"/>
                  </a:cubicBezTo>
                  <a:cubicBezTo>
                    <a:pt x="242" y="3993"/>
                    <a:pt x="260" y="3995"/>
                    <a:pt x="278" y="3995"/>
                  </a:cubicBezTo>
                  <a:cubicBezTo>
                    <a:pt x="397" y="3995"/>
                    <a:pt x="502" y="3914"/>
                    <a:pt x="532" y="3794"/>
                  </a:cubicBezTo>
                  <a:cubicBezTo>
                    <a:pt x="743" y="2942"/>
                    <a:pt x="1073" y="2124"/>
                    <a:pt x="1512" y="1363"/>
                  </a:cubicBezTo>
                  <a:lnTo>
                    <a:pt x="1765" y="1514"/>
                  </a:lnTo>
                  <a:cubicBezTo>
                    <a:pt x="1785" y="1526"/>
                    <a:pt x="1806" y="1531"/>
                    <a:pt x="1827" y="1531"/>
                  </a:cubicBezTo>
                  <a:cubicBezTo>
                    <a:pt x="1888" y="1531"/>
                    <a:pt x="1946" y="1484"/>
                    <a:pt x="1951" y="1416"/>
                  </a:cubicBezTo>
                  <a:lnTo>
                    <a:pt x="2043" y="134"/>
                  </a:lnTo>
                  <a:cubicBezTo>
                    <a:pt x="2049" y="57"/>
                    <a:pt x="1988" y="0"/>
                    <a:pt x="1920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6144;p57">
              <a:extLst>
                <a:ext uri="{FF2B5EF4-FFF2-40B4-BE49-F238E27FC236}">
                  <a16:creationId xmlns:a16="http://schemas.microsoft.com/office/drawing/2014/main" id="{572B4A5E-7A21-47E5-B9FD-55A40CDEA3D7}"/>
                </a:ext>
              </a:extLst>
            </p:cNvPr>
            <p:cNvSpPr/>
            <p:nvPr/>
          </p:nvSpPr>
          <p:spPr>
            <a:xfrm>
              <a:off x="5985650" y="3783750"/>
              <a:ext cx="16125" cy="62275"/>
            </a:xfrm>
            <a:custGeom>
              <a:avLst/>
              <a:gdLst/>
              <a:ahLst/>
              <a:cxnLst/>
              <a:rect l="l" t="t" r="r" b="b"/>
              <a:pathLst>
                <a:path w="645" h="2491" extrusionOk="0">
                  <a:moveTo>
                    <a:pt x="371" y="1"/>
                  </a:moveTo>
                  <a:cubicBezTo>
                    <a:pt x="249" y="1"/>
                    <a:pt x="141" y="89"/>
                    <a:pt x="121" y="212"/>
                  </a:cubicBezTo>
                  <a:cubicBezTo>
                    <a:pt x="41" y="709"/>
                    <a:pt x="1" y="1212"/>
                    <a:pt x="1" y="1714"/>
                  </a:cubicBezTo>
                  <a:cubicBezTo>
                    <a:pt x="1" y="1895"/>
                    <a:pt x="7" y="2078"/>
                    <a:pt x="19" y="2259"/>
                  </a:cubicBezTo>
                  <a:cubicBezTo>
                    <a:pt x="31" y="2390"/>
                    <a:pt x="140" y="2490"/>
                    <a:pt x="270" y="2490"/>
                  </a:cubicBezTo>
                  <a:cubicBezTo>
                    <a:pt x="277" y="2490"/>
                    <a:pt x="284" y="2490"/>
                    <a:pt x="291" y="2489"/>
                  </a:cubicBezTo>
                  <a:cubicBezTo>
                    <a:pt x="428" y="2480"/>
                    <a:pt x="534" y="2361"/>
                    <a:pt x="526" y="2222"/>
                  </a:cubicBezTo>
                  <a:cubicBezTo>
                    <a:pt x="517" y="2054"/>
                    <a:pt x="510" y="1884"/>
                    <a:pt x="510" y="1714"/>
                  </a:cubicBezTo>
                  <a:cubicBezTo>
                    <a:pt x="512" y="1240"/>
                    <a:pt x="549" y="766"/>
                    <a:pt x="622" y="297"/>
                  </a:cubicBezTo>
                  <a:cubicBezTo>
                    <a:pt x="645" y="163"/>
                    <a:pt x="557" y="35"/>
                    <a:pt x="422" y="6"/>
                  </a:cubicBezTo>
                  <a:cubicBezTo>
                    <a:pt x="405" y="2"/>
                    <a:pt x="388" y="1"/>
                    <a:pt x="371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6145;p57">
              <a:extLst>
                <a:ext uri="{FF2B5EF4-FFF2-40B4-BE49-F238E27FC236}">
                  <a16:creationId xmlns:a16="http://schemas.microsoft.com/office/drawing/2014/main" id="{C9264422-E9F7-46FA-A736-CCE5595AB011}"/>
                </a:ext>
              </a:extLst>
            </p:cNvPr>
            <p:cNvSpPr/>
            <p:nvPr/>
          </p:nvSpPr>
          <p:spPr>
            <a:xfrm>
              <a:off x="6004725" y="3916700"/>
              <a:ext cx="27875" cy="38100"/>
            </a:xfrm>
            <a:custGeom>
              <a:avLst/>
              <a:gdLst/>
              <a:ahLst/>
              <a:cxnLst/>
              <a:rect l="l" t="t" r="r" b="b"/>
              <a:pathLst>
                <a:path w="1115" h="1524" extrusionOk="0">
                  <a:moveTo>
                    <a:pt x="296" y="1"/>
                  </a:moveTo>
                  <a:cubicBezTo>
                    <a:pt x="267" y="1"/>
                    <a:pt x="237" y="5"/>
                    <a:pt x="208" y="15"/>
                  </a:cubicBezTo>
                  <a:lnTo>
                    <a:pt x="171" y="28"/>
                  </a:lnTo>
                  <a:cubicBezTo>
                    <a:pt x="58" y="67"/>
                    <a:pt x="0" y="193"/>
                    <a:pt x="47" y="304"/>
                  </a:cubicBezTo>
                  <a:cubicBezTo>
                    <a:pt x="205" y="675"/>
                    <a:pt x="384" y="1035"/>
                    <a:pt x="588" y="1385"/>
                  </a:cubicBezTo>
                  <a:cubicBezTo>
                    <a:pt x="637" y="1469"/>
                    <a:pt x="728" y="1524"/>
                    <a:pt x="822" y="1524"/>
                  </a:cubicBezTo>
                  <a:cubicBezTo>
                    <a:pt x="850" y="1524"/>
                    <a:pt x="879" y="1519"/>
                    <a:pt x="906" y="1508"/>
                  </a:cubicBezTo>
                  <a:cubicBezTo>
                    <a:pt x="1052" y="1450"/>
                    <a:pt x="1115" y="1277"/>
                    <a:pt x="1036" y="1141"/>
                  </a:cubicBezTo>
                  <a:cubicBezTo>
                    <a:pt x="852" y="826"/>
                    <a:pt x="687" y="499"/>
                    <a:pt x="543" y="164"/>
                  </a:cubicBezTo>
                  <a:cubicBezTo>
                    <a:pt x="499" y="63"/>
                    <a:pt x="400" y="1"/>
                    <a:pt x="296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6146;p57">
              <a:extLst>
                <a:ext uri="{FF2B5EF4-FFF2-40B4-BE49-F238E27FC236}">
                  <a16:creationId xmlns:a16="http://schemas.microsoft.com/office/drawing/2014/main" id="{6D812FE9-DB30-4D9D-81E1-DE7FB19F8B0B}"/>
                </a:ext>
              </a:extLst>
            </p:cNvPr>
            <p:cNvSpPr/>
            <p:nvPr/>
          </p:nvSpPr>
          <p:spPr>
            <a:xfrm>
              <a:off x="5987900" y="3855450"/>
              <a:ext cx="23600" cy="53200"/>
            </a:xfrm>
            <a:custGeom>
              <a:avLst/>
              <a:gdLst/>
              <a:ahLst/>
              <a:cxnLst/>
              <a:rect l="l" t="t" r="r" b="b"/>
              <a:pathLst>
                <a:path w="944" h="2128" extrusionOk="0">
                  <a:moveTo>
                    <a:pt x="273" y="0"/>
                  </a:moveTo>
                  <a:cubicBezTo>
                    <a:pt x="261" y="0"/>
                    <a:pt x="249" y="1"/>
                    <a:pt x="238" y="3"/>
                  </a:cubicBezTo>
                  <a:cubicBezTo>
                    <a:pt x="98" y="22"/>
                    <a:pt x="1" y="150"/>
                    <a:pt x="20" y="289"/>
                  </a:cubicBezTo>
                  <a:lnTo>
                    <a:pt x="21" y="289"/>
                  </a:lnTo>
                  <a:cubicBezTo>
                    <a:pt x="105" y="854"/>
                    <a:pt x="238" y="1412"/>
                    <a:pt x="417" y="1955"/>
                  </a:cubicBezTo>
                  <a:cubicBezTo>
                    <a:pt x="454" y="2061"/>
                    <a:pt x="553" y="2127"/>
                    <a:pt x="658" y="2127"/>
                  </a:cubicBezTo>
                  <a:cubicBezTo>
                    <a:pt x="686" y="2127"/>
                    <a:pt x="714" y="2123"/>
                    <a:pt x="742" y="2113"/>
                  </a:cubicBezTo>
                  <a:cubicBezTo>
                    <a:pt x="875" y="2067"/>
                    <a:pt x="944" y="1923"/>
                    <a:pt x="899" y="1790"/>
                  </a:cubicBezTo>
                  <a:cubicBezTo>
                    <a:pt x="731" y="1279"/>
                    <a:pt x="604" y="754"/>
                    <a:pt x="526" y="220"/>
                  </a:cubicBezTo>
                  <a:cubicBezTo>
                    <a:pt x="508" y="93"/>
                    <a:pt x="398" y="0"/>
                    <a:pt x="273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6147;p57">
              <a:extLst>
                <a:ext uri="{FF2B5EF4-FFF2-40B4-BE49-F238E27FC236}">
                  <a16:creationId xmlns:a16="http://schemas.microsoft.com/office/drawing/2014/main" id="{D74DA42F-E91D-4313-ACB3-7DF024EFFB65}"/>
                </a:ext>
              </a:extLst>
            </p:cNvPr>
            <p:cNvSpPr/>
            <p:nvPr/>
          </p:nvSpPr>
          <p:spPr>
            <a:xfrm>
              <a:off x="6071975" y="3300325"/>
              <a:ext cx="52475" cy="102475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6148;p57">
              <a:extLst>
                <a:ext uri="{FF2B5EF4-FFF2-40B4-BE49-F238E27FC236}">
                  <a16:creationId xmlns:a16="http://schemas.microsoft.com/office/drawing/2014/main" id="{C6A298F8-DAAA-4F29-8F01-A8AF85A7A39F}"/>
                </a:ext>
              </a:extLst>
            </p:cNvPr>
            <p:cNvSpPr/>
            <p:nvPr/>
          </p:nvSpPr>
          <p:spPr>
            <a:xfrm>
              <a:off x="6122225" y="3408475"/>
              <a:ext cx="47725" cy="4955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6149;p57">
              <a:extLst>
                <a:ext uri="{FF2B5EF4-FFF2-40B4-BE49-F238E27FC236}">
                  <a16:creationId xmlns:a16="http://schemas.microsoft.com/office/drawing/2014/main" id="{38BB9B0B-838D-4CE3-A471-D828C6A0EB50}"/>
                </a:ext>
              </a:extLst>
            </p:cNvPr>
            <p:cNvSpPr/>
            <p:nvPr/>
          </p:nvSpPr>
          <p:spPr>
            <a:xfrm>
              <a:off x="6228150" y="3490275"/>
              <a:ext cx="42050" cy="21525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6150;p57">
              <a:extLst>
                <a:ext uri="{FF2B5EF4-FFF2-40B4-BE49-F238E27FC236}">
                  <a16:creationId xmlns:a16="http://schemas.microsoft.com/office/drawing/2014/main" id="{D0203CF1-2E6D-484A-B284-B6948FDCA62E}"/>
                </a:ext>
              </a:extLst>
            </p:cNvPr>
            <p:cNvSpPr/>
            <p:nvPr/>
          </p:nvSpPr>
          <p:spPr>
            <a:xfrm>
              <a:off x="6172850" y="3459275"/>
              <a:ext cx="49900" cy="34575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6151;p57">
              <a:extLst>
                <a:ext uri="{FF2B5EF4-FFF2-40B4-BE49-F238E27FC236}">
                  <a16:creationId xmlns:a16="http://schemas.microsoft.com/office/drawing/2014/main" id="{F7C8C9DD-DB16-4CEB-9ECB-C92CDADCEB06}"/>
                </a:ext>
              </a:extLst>
            </p:cNvPr>
            <p:cNvSpPr/>
            <p:nvPr/>
          </p:nvSpPr>
          <p:spPr>
            <a:xfrm>
              <a:off x="7323825" y="3495225"/>
              <a:ext cx="51250" cy="99900"/>
            </a:xfrm>
            <a:custGeom>
              <a:avLst/>
              <a:gdLst/>
              <a:ahLst/>
              <a:cxnLst/>
              <a:rect l="l" t="t" r="r" b="b"/>
              <a:pathLst>
                <a:path w="2050" h="3996" extrusionOk="0">
                  <a:moveTo>
                    <a:pt x="1772" y="0"/>
                  </a:moveTo>
                  <a:cubicBezTo>
                    <a:pt x="1653" y="0"/>
                    <a:pt x="1547" y="82"/>
                    <a:pt x="1518" y="201"/>
                  </a:cubicBezTo>
                  <a:cubicBezTo>
                    <a:pt x="1307" y="1053"/>
                    <a:pt x="977" y="1872"/>
                    <a:pt x="540" y="2634"/>
                  </a:cubicBezTo>
                  <a:lnTo>
                    <a:pt x="285" y="2482"/>
                  </a:lnTo>
                  <a:cubicBezTo>
                    <a:pt x="265" y="2470"/>
                    <a:pt x="244" y="2465"/>
                    <a:pt x="223" y="2465"/>
                  </a:cubicBezTo>
                  <a:cubicBezTo>
                    <a:pt x="162" y="2465"/>
                    <a:pt x="104" y="2511"/>
                    <a:pt x="99" y="2579"/>
                  </a:cubicBezTo>
                  <a:lnTo>
                    <a:pt x="6" y="3864"/>
                  </a:lnTo>
                  <a:cubicBezTo>
                    <a:pt x="0" y="3939"/>
                    <a:pt x="62" y="3995"/>
                    <a:pt x="129" y="3995"/>
                  </a:cubicBezTo>
                  <a:cubicBezTo>
                    <a:pt x="152" y="3995"/>
                    <a:pt x="174" y="3989"/>
                    <a:pt x="195" y="3976"/>
                  </a:cubicBezTo>
                  <a:lnTo>
                    <a:pt x="1278" y="3279"/>
                  </a:lnTo>
                  <a:cubicBezTo>
                    <a:pt x="1355" y="3229"/>
                    <a:pt x="1353" y="3117"/>
                    <a:pt x="1275" y="3071"/>
                  </a:cubicBezTo>
                  <a:lnTo>
                    <a:pt x="978" y="2893"/>
                  </a:lnTo>
                  <a:cubicBezTo>
                    <a:pt x="1444" y="2085"/>
                    <a:pt x="1794" y="1213"/>
                    <a:pt x="2018" y="307"/>
                  </a:cubicBezTo>
                  <a:cubicBezTo>
                    <a:pt x="2050" y="171"/>
                    <a:pt x="1963" y="35"/>
                    <a:pt x="1826" y="6"/>
                  </a:cubicBezTo>
                  <a:cubicBezTo>
                    <a:pt x="1808" y="2"/>
                    <a:pt x="1790" y="0"/>
                    <a:pt x="177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6152;p57">
              <a:extLst>
                <a:ext uri="{FF2B5EF4-FFF2-40B4-BE49-F238E27FC236}">
                  <a16:creationId xmlns:a16="http://schemas.microsoft.com/office/drawing/2014/main" id="{666F6242-2837-4813-A916-E66945D6F8EF}"/>
                </a:ext>
              </a:extLst>
            </p:cNvPr>
            <p:cNvSpPr/>
            <p:nvPr/>
          </p:nvSpPr>
          <p:spPr>
            <a:xfrm>
              <a:off x="7365575" y="3423925"/>
              <a:ext cx="16150" cy="62275"/>
            </a:xfrm>
            <a:custGeom>
              <a:avLst/>
              <a:gdLst/>
              <a:ahLst/>
              <a:cxnLst/>
              <a:rect l="l" t="t" r="r" b="b"/>
              <a:pathLst>
                <a:path w="646" h="2491" extrusionOk="0">
                  <a:moveTo>
                    <a:pt x="375" y="0"/>
                  </a:moveTo>
                  <a:cubicBezTo>
                    <a:pt x="368" y="0"/>
                    <a:pt x="361" y="1"/>
                    <a:pt x="354" y="1"/>
                  </a:cubicBezTo>
                  <a:cubicBezTo>
                    <a:pt x="216" y="11"/>
                    <a:pt x="111" y="129"/>
                    <a:pt x="119" y="269"/>
                  </a:cubicBezTo>
                  <a:cubicBezTo>
                    <a:pt x="128" y="438"/>
                    <a:pt x="135" y="607"/>
                    <a:pt x="135" y="776"/>
                  </a:cubicBezTo>
                  <a:cubicBezTo>
                    <a:pt x="135" y="1252"/>
                    <a:pt x="96" y="1724"/>
                    <a:pt x="23" y="2193"/>
                  </a:cubicBezTo>
                  <a:cubicBezTo>
                    <a:pt x="0" y="2328"/>
                    <a:pt x="88" y="2458"/>
                    <a:pt x="223" y="2485"/>
                  </a:cubicBezTo>
                  <a:cubicBezTo>
                    <a:pt x="240" y="2488"/>
                    <a:pt x="257" y="2490"/>
                    <a:pt x="274" y="2490"/>
                  </a:cubicBezTo>
                  <a:cubicBezTo>
                    <a:pt x="396" y="2490"/>
                    <a:pt x="504" y="2403"/>
                    <a:pt x="526" y="2278"/>
                  </a:cubicBezTo>
                  <a:cubicBezTo>
                    <a:pt x="604" y="1782"/>
                    <a:pt x="644" y="1279"/>
                    <a:pt x="646" y="776"/>
                  </a:cubicBezTo>
                  <a:cubicBezTo>
                    <a:pt x="646" y="595"/>
                    <a:pt x="638" y="413"/>
                    <a:pt x="626" y="232"/>
                  </a:cubicBezTo>
                  <a:cubicBezTo>
                    <a:pt x="616" y="101"/>
                    <a:pt x="505" y="0"/>
                    <a:pt x="375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6153;p57">
              <a:extLst>
                <a:ext uri="{FF2B5EF4-FFF2-40B4-BE49-F238E27FC236}">
                  <a16:creationId xmlns:a16="http://schemas.microsoft.com/office/drawing/2014/main" id="{162AC623-EB0D-4ABF-A8E2-D20203430D02}"/>
                </a:ext>
              </a:extLst>
            </p:cNvPr>
            <p:cNvSpPr/>
            <p:nvPr/>
          </p:nvSpPr>
          <p:spPr>
            <a:xfrm>
              <a:off x="7334775" y="3315150"/>
              <a:ext cx="27850" cy="38100"/>
            </a:xfrm>
            <a:custGeom>
              <a:avLst/>
              <a:gdLst/>
              <a:ahLst/>
              <a:cxnLst/>
              <a:rect l="l" t="t" r="r" b="b"/>
              <a:pathLst>
                <a:path w="1114" h="1524" extrusionOk="0">
                  <a:moveTo>
                    <a:pt x="293" y="1"/>
                  </a:moveTo>
                  <a:cubicBezTo>
                    <a:pt x="265" y="1"/>
                    <a:pt x="236" y="5"/>
                    <a:pt x="209" y="16"/>
                  </a:cubicBezTo>
                  <a:cubicBezTo>
                    <a:pt x="62" y="74"/>
                    <a:pt x="1" y="246"/>
                    <a:pt x="79" y="383"/>
                  </a:cubicBezTo>
                  <a:cubicBezTo>
                    <a:pt x="262" y="698"/>
                    <a:pt x="427" y="1025"/>
                    <a:pt x="573" y="1359"/>
                  </a:cubicBezTo>
                  <a:cubicBezTo>
                    <a:pt x="615" y="1461"/>
                    <a:pt x="714" y="1523"/>
                    <a:pt x="819" y="1523"/>
                  </a:cubicBezTo>
                  <a:cubicBezTo>
                    <a:pt x="848" y="1523"/>
                    <a:pt x="878" y="1518"/>
                    <a:pt x="907" y="1508"/>
                  </a:cubicBezTo>
                  <a:lnTo>
                    <a:pt x="942" y="1495"/>
                  </a:lnTo>
                  <a:cubicBezTo>
                    <a:pt x="1056" y="1457"/>
                    <a:pt x="1114" y="1331"/>
                    <a:pt x="1067" y="1220"/>
                  </a:cubicBezTo>
                  <a:cubicBezTo>
                    <a:pt x="910" y="849"/>
                    <a:pt x="729" y="488"/>
                    <a:pt x="528" y="139"/>
                  </a:cubicBezTo>
                  <a:cubicBezTo>
                    <a:pt x="478" y="54"/>
                    <a:pt x="387" y="1"/>
                    <a:pt x="293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6154;p57">
              <a:extLst>
                <a:ext uri="{FF2B5EF4-FFF2-40B4-BE49-F238E27FC236}">
                  <a16:creationId xmlns:a16="http://schemas.microsoft.com/office/drawing/2014/main" id="{FB1FF293-E5D6-4056-A9D5-A3AF5F23D25C}"/>
                </a:ext>
              </a:extLst>
            </p:cNvPr>
            <p:cNvSpPr/>
            <p:nvPr/>
          </p:nvSpPr>
          <p:spPr>
            <a:xfrm>
              <a:off x="7355800" y="3361300"/>
              <a:ext cx="23650" cy="53200"/>
            </a:xfrm>
            <a:custGeom>
              <a:avLst/>
              <a:gdLst/>
              <a:ahLst/>
              <a:cxnLst/>
              <a:rect l="l" t="t" r="r" b="b"/>
              <a:pathLst>
                <a:path w="946" h="2128" extrusionOk="0">
                  <a:moveTo>
                    <a:pt x="288" y="0"/>
                  </a:moveTo>
                  <a:cubicBezTo>
                    <a:pt x="260" y="0"/>
                    <a:pt x="232" y="5"/>
                    <a:pt x="204" y="15"/>
                  </a:cubicBezTo>
                  <a:cubicBezTo>
                    <a:pt x="71" y="61"/>
                    <a:pt x="1" y="205"/>
                    <a:pt x="47" y="338"/>
                  </a:cubicBezTo>
                  <a:cubicBezTo>
                    <a:pt x="215" y="850"/>
                    <a:pt x="342" y="1376"/>
                    <a:pt x="420" y="1909"/>
                  </a:cubicBezTo>
                  <a:cubicBezTo>
                    <a:pt x="438" y="2036"/>
                    <a:pt x="548" y="2128"/>
                    <a:pt x="673" y="2128"/>
                  </a:cubicBezTo>
                  <a:cubicBezTo>
                    <a:pt x="685" y="2128"/>
                    <a:pt x="696" y="2127"/>
                    <a:pt x="708" y="2125"/>
                  </a:cubicBezTo>
                  <a:cubicBezTo>
                    <a:pt x="848" y="2106"/>
                    <a:pt x="945" y="1978"/>
                    <a:pt x="926" y="1839"/>
                  </a:cubicBezTo>
                  <a:lnTo>
                    <a:pt x="925" y="1839"/>
                  </a:lnTo>
                  <a:cubicBezTo>
                    <a:pt x="841" y="1273"/>
                    <a:pt x="708" y="716"/>
                    <a:pt x="529" y="173"/>
                  </a:cubicBezTo>
                  <a:cubicBezTo>
                    <a:pt x="492" y="67"/>
                    <a:pt x="393" y="0"/>
                    <a:pt x="288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6155;p57">
              <a:extLst>
                <a:ext uri="{FF2B5EF4-FFF2-40B4-BE49-F238E27FC236}">
                  <a16:creationId xmlns:a16="http://schemas.microsoft.com/office/drawing/2014/main" id="{B9A1DA5F-B6D8-42D9-8592-87C1874765FE}"/>
                </a:ext>
              </a:extLst>
            </p:cNvPr>
            <p:cNvSpPr/>
            <p:nvPr/>
          </p:nvSpPr>
          <p:spPr>
            <a:xfrm>
              <a:off x="7093025" y="4348600"/>
              <a:ext cx="104200" cy="51200"/>
            </a:xfrm>
            <a:custGeom>
              <a:avLst/>
              <a:gdLst/>
              <a:ahLst/>
              <a:cxnLst/>
              <a:rect l="l" t="t" r="r" b="b"/>
              <a:pathLst>
                <a:path w="4168" h="2048" extrusionOk="0">
                  <a:moveTo>
                    <a:pt x="3871" y="0"/>
                  </a:moveTo>
                  <a:cubicBezTo>
                    <a:pt x="3824" y="0"/>
                    <a:pt x="3777" y="13"/>
                    <a:pt x="3735" y="39"/>
                  </a:cubicBezTo>
                  <a:cubicBezTo>
                    <a:pt x="2982" y="492"/>
                    <a:pt x="2170" y="838"/>
                    <a:pt x="1323" y="1067"/>
                  </a:cubicBezTo>
                  <a:lnTo>
                    <a:pt x="1249" y="780"/>
                  </a:lnTo>
                  <a:cubicBezTo>
                    <a:pt x="1235" y="721"/>
                    <a:pt x="1183" y="687"/>
                    <a:pt x="1130" y="687"/>
                  </a:cubicBezTo>
                  <a:cubicBezTo>
                    <a:pt x="1102" y="687"/>
                    <a:pt x="1073" y="696"/>
                    <a:pt x="1049" y="717"/>
                  </a:cubicBezTo>
                  <a:lnTo>
                    <a:pt x="76" y="1560"/>
                  </a:lnTo>
                  <a:cubicBezTo>
                    <a:pt x="0" y="1625"/>
                    <a:pt x="32" y="1750"/>
                    <a:pt x="130" y="1773"/>
                  </a:cubicBezTo>
                  <a:lnTo>
                    <a:pt x="1389" y="2045"/>
                  </a:lnTo>
                  <a:cubicBezTo>
                    <a:pt x="1398" y="2047"/>
                    <a:pt x="1407" y="2048"/>
                    <a:pt x="1416" y="2048"/>
                  </a:cubicBezTo>
                  <a:cubicBezTo>
                    <a:pt x="1493" y="2048"/>
                    <a:pt x="1555" y="1975"/>
                    <a:pt x="1534" y="1894"/>
                  </a:cubicBezTo>
                  <a:lnTo>
                    <a:pt x="1450" y="1561"/>
                  </a:lnTo>
                  <a:cubicBezTo>
                    <a:pt x="2351" y="1318"/>
                    <a:pt x="3214" y="950"/>
                    <a:pt x="4013" y="466"/>
                  </a:cubicBezTo>
                  <a:cubicBezTo>
                    <a:pt x="4132" y="392"/>
                    <a:pt x="4167" y="235"/>
                    <a:pt x="4090" y="119"/>
                  </a:cubicBezTo>
                  <a:cubicBezTo>
                    <a:pt x="4039" y="42"/>
                    <a:pt x="3956" y="0"/>
                    <a:pt x="387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6156;p57">
              <a:extLst>
                <a:ext uri="{FF2B5EF4-FFF2-40B4-BE49-F238E27FC236}">
                  <a16:creationId xmlns:a16="http://schemas.microsoft.com/office/drawing/2014/main" id="{4C8579DD-FCB1-4196-A75E-5C94D02E70AB}"/>
                </a:ext>
              </a:extLst>
            </p:cNvPr>
            <p:cNvSpPr/>
            <p:nvPr/>
          </p:nvSpPr>
          <p:spPr>
            <a:xfrm>
              <a:off x="7201150" y="4302925"/>
              <a:ext cx="51100" cy="46100"/>
            </a:xfrm>
            <a:custGeom>
              <a:avLst/>
              <a:gdLst/>
              <a:ahLst/>
              <a:cxnLst/>
              <a:rect l="l" t="t" r="r" b="b"/>
              <a:pathLst>
                <a:path w="2044" h="1844" extrusionOk="0">
                  <a:moveTo>
                    <a:pt x="1760" y="1"/>
                  </a:moveTo>
                  <a:cubicBezTo>
                    <a:pt x="1689" y="1"/>
                    <a:pt x="1619" y="31"/>
                    <a:pt x="1568" y="88"/>
                  </a:cubicBezTo>
                  <a:cubicBezTo>
                    <a:pt x="1456" y="215"/>
                    <a:pt x="1341" y="338"/>
                    <a:pt x="1221" y="458"/>
                  </a:cubicBezTo>
                  <a:cubicBezTo>
                    <a:pt x="885" y="793"/>
                    <a:pt x="524" y="1102"/>
                    <a:pt x="140" y="1380"/>
                  </a:cubicBezTo>
                  <a:cubicBezTo>
                    <a:pt x="29" y="1460"/>
                    <a:pt x="1" y="1612"/>
                    <a:pt x="74" y="1728"/>
                  </a:cubicBezTo>
                  <a:cubicBezTo>
                    <a:pt x="124" y="1803"/>
                    <a:pt x="205" y="1844"/>
                    <a:pt x="288" y="1844"/>
                  </a:cubicBezTo>
                  <a:cubicBezTo>
                    <a:pt x="339" y="1844"/>
                    <a:pt x="391" y="1828"/>
                    <a:pt x="436" y="1797"/>
                  </a:cubicBezTo>
                  <a:cubicBezTo>
                    <a:pt x="843" y="1500"/>
                    <a:pt x="1226" y="1174"/>
                    <a:pt x="1581" y="820"/>
                  </a:cubicBezTo>
                  <a:cubicBezTo>
                    <a:pt x="1711" y="690"/>
                    <a:pt x="1834" y="557"/>
                    <a:pt x="1954" y="421"/>
                  </a:cubicBezTo>
                  <a:cubicBezTo>
                    <a:pt x="2044" y="315"/>
                    <a:pt x="2033" y="155"/>
                    <a:pt x="1927" y="64"/>
                  </a:cubicBezTo>
                  <a:cubicBezTo>
                    <a:pt x="1879" y="22"/>
                    <a:pt x="1819" y="1"/>
                    <a:pt x="1760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6157;p57">
              <a:extLst>
                <a:ext uri="{FF2B5EF4-FFF2-40B4-BE49-F238E27FC236}">
                  <a16:creationId xmlns:a16="http://schemas.microsoft.com/office/drawing/2014/main" id="{D485C6A5-B2C2-4F2A-B29C-1C2044B2DADE}"/>
                </a:ext>
              </a:extLst>
            </p:cNvPr>
            <p:cNvSpPr/>
            <p:nvPr/>
          </p:nvSpPr>
          <p:spPr>
            <a:xfrm>
              <a:off x="7282950" y="4203000"/>
              <a:ext cx="22950" cy="40225"/>
            </a:xfrm>
            <a:custGeom>
              <a:avLst/>
              <a:gdLst/>
              <a:ahLst/>
              <a:cxnLst/>
              <a:rect l="l" t="t" r="r" b="b"/>
              <a:pathLst>
                <a:path w="918" h="1609" extrusionOk="0">
                  <a:moveTo>
                    <a:pt x="642" y="0"/>
                  </a:moveTo>
                  <a:cubicBezTo>
                    <a:pt x="531" y="0"/>
                    <a:pt x="426" y="74"/>
                    <a:pt x="396" y="189"/>
                  </a:cubicBezTo>
                  <a:cubicBezTo>
                    <a:pt x="301" y="543"/>
                    <a:pt x="187" y="889"/>
                    <a:pt x="53" y="1228"/>
                  </a:cubicBezTo>
                  <a:cubicBezTo>
                    <a:pt x="0" y="1360"/>
                    <a:pt x="58" y="1509"/>
                    <a:pt x="184" y="1571"/>
                  </a:cubicBezTo>
                  <a:lnTo>
                    <a:pt x="218" y="1587"/>
                  </a:lnTo>
                  <a:cubicBezTo>
                    <a:pt x="248" y="1602"/>
                    <a:pt x="280" y="1608"/>
                    <a:pt x="311" y="1608"/>
                  </a:cubicBezTo>
                  <a:cubicBezTo>
                    <a:pt x="392" y="1608"/>
                    <a:pt x="469" y="1561"/>
                    <a:pt x="501" y="1480"/>
                  </a:cubicBezTo>
                  <a:cubicBezTo>
                    <a:pt x="653" y="1107"/>
                    <a:pt x="780" y="724"/>
                    <a:pt x="886" y="333"/>
                  </a:cubicBezTo>
                  <a:cubicBezTo>
                    <a:pt x="918" y="210"/>
                    <a:pt x="862" y="74"/>
                    <a:pt x="746" y="22"/>
                  </a:cubicBezTo>
                  <a:cubicBezTo>
                    <a:pt x="712" y="7"/>
                    <a:pt x="677" y="0"/>
                    <a:pt x="642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6158;p57">
              <a:extLst>
                <a:ext uri="{FF2B5EF4-FFF2-40B4-BE49-F238E27FC236}">
                  <a16:creationId xmlns:a16="http://schemas.microsoft.com/office/drawing/2014/main" id="{3603280C-24AF-4872-B1B4-9F8AD074DDD3}"/>
                </a:ext>
              </a:extLst>
            </p:cNvPr>
            <p:cNvSpPr/>
            <p:nvPr/>
          </p:nvSpPr>
          <p:spPr>
            <a:xfrm>
              <a:off x="7252000" y="4250300"/>
              <a:ext cx="36300" cy="48175"/>
            </a:xfrm>
            <a:custGeom>
              <a:avLst/>
              <a:gdLst/>
              <a:ahLst/>
              <a:cxnLst/>
              <a:rect l="l" t="t" r="r" b="b"/>
              <a:pathLst>
                <a:path w="1452" h="1927" extrusionOk="0">
                  <a:moveTo>
                    <a:pt x="1159" y="1"/>
                  </a:moveTo>
                  <a:cubicBezTo>
                    <a:pt x="1064" y="1"/>
                    <a:pt x="974" y="53"/>
                    <a:pt x="931" y="143"/>
                  </a:cubicBezTo>
                  <a:cubicBezTo>
                    <a:pt x="689" y="625"/>
                    <a:pt x="405" y="1085"/>
                    <a:pt x="85" y="1519"/>
                  </a:cubicBezTo>
                  <a:cubicBezTo>
                    <a:pt x="0" y="1631"/>
                    <a:pt x="21" y="1790"/>
                    <a:pt x="135" y="1874"/>
                  </a:cubicBezTo>
                  <a:cubicBezTo>
                    <a:pt x="181" y="1909"/>
                    <a:pt x="235" y="1926"/>
                    <a:pt x="289" y="1926"/>
                  </a:cubicBezTo>
                  <a:cubicBezTo>
                    <a:pt x="366" y="1926"/>
                    <a:pt x="441" y="1892"/>
                    <a:pt x="492" y="1826"/>
                  </a:cubicBezTo>
                  <a:cubicBezTo>
                    <a:pt x="831" y="1367"/>
                    <a:pt x="1132" y="878"/>
                    <a:pt x="1389" y="368"/>
                  </a:cubicBezTo>
                  <a:cubicBezTo>
                    <a:pt x="1451" y="241"/>
                    <a:pt x="1398" y="87"/>
                    <a:pt x="1270" y="26"/>
                  </a:cubicBezTo>
                  <a:cubicBezTo>
                    <a:pt x="1234" y="9"/>
                    <a:pt x="1196" y="1"/>
                    <a:pt x="115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6833;p58">
            <a:extLst>
              <a:ext uri="{FF2B5EF4-FFF2-40B4-BE49-F238E27FC236}">
                <a16:creationId xmlns:a16="http://schemas.microsoft.com/office/drawing/2014/main" id="{3E9B9861-3A4D-4D4A-9C75-D24FB46244EE}"/>
              </a:ext>
            </a:extLst>
          </p:cNvPr>
          <p:cNvGrpSpPr/>
          <p:nvPr/>
        </p:nvGrpSpPr>
        <p:grpSpPr>
          <a:xfrm>
            <a:off x="4119957" y="5632181"/>
            <a:ext cx="833151" cy="624132"/>
            <a:chOff x="5249100" y="1210600"/>
            <a:chExt cx="3502700" cy="2904775"/>
          </a:xfrm>
        </p:grpSpPr>
        <p:sp>
          <p:nvSpPr>
            <p:cNvPr id="115" name="Google Shape;6834;p58">
              <a:extLst>
                <a:ext uri="{FF2B5EF4-FFF2-40B4-BE49-F238E27FC236}">
                  <a16:creationId xmlns:a16="http://schemas.microsoft.com/office/drawing/2014/main" id="{C4D4D12E-E28C-4B2A-BBB3-69C8D18BC2F7}"/>
                </a:ext>
              </a:extLst>
            </p:cNvPr>
            <p:cNvSpPr/>
            <p:nvPr/>
          </p:nvSpPr>
          <p:spPr>
            <a:xfrm>
              <a:off x="5479658" y="1210600"/>
              <a:ext cx="3108190" cy="632425"/>
            </a:xfrm>
            <a:custGeom>
              <a:avLst/>
              <a:gdLst/>
              <a:ahLst/>
              <a:cxnLst/>
              <a:rect l="l" t="t" r="r" b="b"/>
              <a:pathLst>
                <a:path w="117257" h="25297" extrusionOk="0">
                  <a:moveTo>
                    <a:pt x="1" y="0"/>
                  </a:moveTo>
                  <a:lnTo>
                    <a:pt x="14647" y="25297"/>
                  </a:lnTo>
                  <a:lnTo>
                    <a:pt x="102066" y="25297"/>
                  </a:lnTo>
                  <a:lnTo>
                    <a:pt x="117257" y="0"/>
                  </a:lnTo>
                  <a:close/>
                </a:path>
              </a:pathLst>
            </a:custGeom>
            <a:solidFill>
              <a:srgbClr val="BAC8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6835;p58">
              <a:extLst>
                <a:ext uri="{FF2B5EF4-FFF2-40B4-BE49-F238E27FC236}">
                  <a16:creationId xmlns:a16="http://schemas.microsoft.com/office/drawing/2014/main" id="{0FD35D0A-AA3E-4E91-88D2-080A8DC5E089}"/>
                </a:ext>
              </a:extLst>
            </p:cNvPr>
            <p:cNvSpPr/>
            <p:nvPr/>
          </p:nvSpPr>
          <p:spPr>
            <a:xfrm>
              <a:off x="5769162" y="1842998"/>
              <a:ext cx="2424880" cy="631925"/>
            </a:xfrm>
            <a:custGeom>
              <a:avLst/>
              <a:gdLst/>
              <a:ahLst/>
              <a:cxnLst/>
              <a:rect l="l" t="t" r="r" b="b"/>
              <a:pathLst>
                <a:path w="91479" h="25277" extrusionOk="0">
                  <a:moveTo>
                    <a:pt x="1" y="1"/>
                  </a:moveTo>
                  <a:lnTo>
                    <a:pt x="14647" y="25276"/>
                  </a:lnTo>
                  <a:lnTo>
                    <a:pt x="76602" y="25276"/>
                  </a:lnTo>
                  <a:lnTo>
                    <a:pt x="91479" y="1"/>
                  </a:ln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6836;p58">
              <a:extLst>
                <a:ext uri="{FF2B5EF4-FFF2-40B4-BE49-F238E27FC236}">
                  <a16:creationId xmlns:a16="http://schemas.microsoft.com/office/drawing/2014/main" id="{F975249B-E898-45B8-BB65-737D202D5291}"/>
                </a:ext>
              </a:extLst>
            </p:cNvPr>
            <p:cNvSpPr/>
            <p:nvPr/>
          </p:nvSpPr>
          <p:spPr>
            <a:xfrm>
              <a:off x="6065319" y="2474896"/>
              <a:ext cx="1739369" cy="632450"/>
            </a:xfrm>
            <a:custGeom>
              <a:avLst/>
              <a:gdLst/>
              <a:ahLst/>
              <a:cxnLst/>
              <a:rect l="l" t="t" r="r" b="b"/>
              <a:pathLst>
                <a:path w="65618" h="25298" extrusionOk="0">
                  <a:moveTo>
                    <a:pt x="1" y="0"/>
                  </a:moveTo>
                  <a:lnTo>
                    <a:pt x="14417" y="25297"/>
                  </a:lnTo>
                  <a:lnTo>
                    <a:pt x="50887" y="25297"/>
                  </a:lnTo>
                  <a:lnTo>
                    <a:pt x="65617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6837;p58">
              <a:extLst>
                <a:ext uri="{FF2B5EF4-FFF2-40B4-BE49-F238E27FC236}">
                  <a16:creationId xmlns:a16="http://schemas.microsoft.com/office/drawing/2014/main" id="{AF269FF0-C3B9-4CBB-A316-1364E16F532D}"/>
                </a:ext>
              </a:extLst>
            </p:cNvPr>
            <p:cNvSpPr/>
            <p:nvPr/>
          </p:nvSpPr>
          <p:spPr>
            <a:xfrm>
              <a:off x="6354293" y="3107319"/>
              <a:ext cx="1061572" cy="632425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19" name="Google Shape;6838;p58">
              <a:extLst>
                <a:ext uri="{FF2B5EF4-FFF2-40B4-BE49-F238E27FC236}">
                  <a16:creationId xmlns:a16="http://schemas.microsoft.com/office/drawing/2014/main" id="{57B73248-6778-4C8D-9476-45E288D3D64B}"/>
                </a:ext>
              </a:extLst>
            </p:cNvPr>
            <p:cNvCxnSpPr/>
            <p:nvPr/>
          </p:nvCxnSpPr>
          <p:spPr>
            <a:xfrm>
              <a:off x="5249100" y="2382654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20" name="Google Shape;6839;p58">
              <a:extLst>
                <a:ext uri="{FF2B5EF4-FFF2-40B4-BE49-F238E27FC236}">
                  <a16:creationId xmlns:a16="http://schemas.microsoft.com/office/drawing/2014/main" id="{218A9CD6-9CC3-41CC-9E18-2E02B03063CC}"/>
                </a:ext>
              </a:extLst>
            </p:cNvPr>
            <p:cNvCxnSpPr/>
            <p:nvPr/>
          </p:nvCxnSpPr>
          <p:spPr>
            <a:xfrm rot="10800000">
              <a:off x="8178522" y="1765431"/>
              <a:ext cx="559200" cy="0"/>
            </a:xfrm>
            <a:prstGeom prst="straightConnector1">
              <a:avLst/>
            </a:prstGeom>
            <a:noFill/>
            <a:ln w="19050" cap="flat" cmpd="sng">
              <a:solidFill>
                <a:srgbClr val="BAC8D3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21" name="Google Shape;6840;p58">
              <a:extLst>
                <a:ext uri="{FF2B5EF4-FFF2-40B4-BE49-F238E27FC236}">
                  <a16:creationId xmlns:a16="http://schemas.microsoft.com/office/drawing/2014/main" id="{5D9A422A-A840-4F2D-BB73-2FBBEC944E93}"/>
                </a:ext>
              </a:extLst>
            </p:cNvPr>
            <p:cNvCxnSpPr/>
            <p:nvPr/>
          </p:nvCxnSpPr>
          <p:spPr>
            <a:xfrm rot="10800000">
              <a:off x="7467500" y="2943528"/>
              <a:ext cx="1284300" cy="0"/>
            </a:xfrm>
            <a:prstGeom prst="straightConnector1">
              <a:avLst/>
            </a:prstGeom>
            <a:noFill/>
            <a:ln w="19050" cap="flat" cmpd="sng">
              <a:solidFill>
                <a:srgbClr val="5F7D9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cxnSp>
          <p:nvCxnSpPr>
            <p:cNvPr id="122" name="Google Shape;6841;p58">
              <a:extLst>
                <a:ext uri="{FF2B5EF4-FFF2-40B4-BE49-F238E27FC236}">
                  <a16:creationId xmlns:a16="http://schemas.microsoft.com/office/drawing/2014/main" id="{36EFCF89-03D2-411C-82FA-DD583BC963EA}"/>
                </a:ext>
              </a:extLst>
            </p:cNvPr>
            <p:cNvCxnSpPr/>
            <p:nvPr/>
          </p:nvCxnSpPr>
          <p:spPr>
            <a:xfrm>
              <a:off x="5787288" y="3630350"/>
              <a:ext cx="9228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23" name="Google Shape;6842;p58">
              <a:extLst>
                <a:ext uri="{FF2B5EF4-FFF2-40B4-BE49-F238E27FC236}">
                  <a16:creationId xmlns:a16="http://schemas.microsoft.com/office/drawing/2014/main" id="{FA0C7AB4-D2C0-4FE0-9C84-B68A3EF7F453}"/>
                </a:ext>
              </a:extLst>
            </p:cNvPr>
            <p:cNvSpPr/>
            <p:nvPr/>
          </p:nvSpPr>
          <p:spPr>
            <a:xfrm>
              <a:off x="6601902" y="3690575"/>
              <a:ext cx="566400" cy="4248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5757;p55">
            <a:extLst>
              <a:ext uri="{FF2B5EF4-FFF2-40B4-BE49-F238E27FC236}">
                <a16:creationId xmlns:a16="http://schemas.microsoft.com/office/drawing/2014/main" id="{136B6D92-AE9C-44C6-BD2E-ED7BFDFE3AF1}"/>
              </a:ext>
            </a:extLst>
          </p:cNvPr>
          <p:cNvGrpSpPr/>
          <p:nvPr/>
        </p:nvGrpSpPr>
        <p:grpSpPr>
          <a:xfrm>
            <a:off x="5011637" y="5678675"/>
            <a:ext cx="702958" cy="530691"/>
            <a:chOff x="5190863" y="2824811"/>
            <a:chExt cx="1544860" cy="1108869"/>
          </a:xfrm>
        </p:grpSpPr>
        <p:grpSp>
          <p:nvGrpSpPr>
            <p:cNvPr id="125" name="Google Shape;5758;p55">
              <a:extLst>
                <a:ext uri="{FF2B5EF4-FFF2-40B4-BE49-F238E27FC236}">
                  <a16:creationId xmlns:a16="http://schemas.microsoft.com/office/drawing/2014/main" id="{F680AB4E-EEF0-4D46-9CB7-F9C99739FB64}"/>
                </a:ext>
              </a:extLst>
            </p:cNvPr>
            <p:cNvGrpSpPr/>
            <p:nvPr/>
          </p:nvGrpSpPr>
          <p:grpSpPr>
            <a:xfrm>
              <a:off x="5938695" y="3176919"/>
              <a:ext cx="685761" cy="404739"/>
              <a:chOff x="5938695" y="3176919"/>
              <a:chExt cx="685761" cy="404739"/>
            </a:xfrm>
          </p:grpSpPr>
          <p:grpSp>
            <p:nvGrpSpPr>
              <p:cNvPr id="144" name="Google Shape;5759;p55">
                <a:extLst>
                  <a:ext uri="{FF2B5EF4-FFF2-40B4-BE49-F238E27FC236}">
                    <a16:creationId xmlns:a16="http://schemas.microsoft.com/office/drawing/2014/main" id="{5CF5D9F2-EC4A-42D7-82E7-0B87712A323C}"/>
                  </a:ext>
                </a:extLst>
              </p:cNvPr>
              <p:cNvGrpSpPr/>
              <p:nvPr/>
            </p:nvGrpSpPr>
            <p:grpSpPr>
              <a:xfrm>
                <a:off x="5938695" y="3176919"/>
                <a:ext cx="685761" cy="404739"/>
                <a:chOff x="5938695" y="3176919"/>
                <a:chExt cx="685761" cy="404739"/>
              </a:xfrm>
            </p:grpSpPr>
            <p:sp>
              <p:nvSpPr>
                <p:cNvPr id="146" name="Google Shape;5760;p55">
                  <a:extLst>
                    <a:ext uri="{FF2B5EF4-FFF2-40B4-BE49-F238E27FC236}">
                      <a16:creationId xmlns:a16="http://schemas.microsoft.com/office/drawing/2014/main" id="{2446F786-9D99-4503-8B1C-960517E1894B}"/>
                    </a:ext>
                  </a:extLst>
                </p:cNvPr>
                <p:cNvSpPr/>
                <p:nvPr/>
              </p:nvSpPr>
              <p:spPr>
                <a:xfrm>
                  <a:off x="5938695" y="3176919"/>
                  <a:ext cx="404679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9" h="9651" extrusionOk="0">
                      <a:moveTo>
                        <a:pt x="4922" y="1"/>
                      </a:moveTo>
                      <a:cubicBezTo>
                        <a:pt x="4890" y="1"/>
                        <a:pt x="4858" y="2"/>
                        <a:pt x="4826" y="2"/>
                      </a:cubicBezTo>
                      <a:lnTo>
                        <a:pt x="4826" y="1251"/>
                      </a:lnTo>
                      <a:cubicBezTo>
                        <a:pt x="4858" y="1251"/>
                        <a:pt x="4890" y="1251"/>
                        <a:pt x="4922" y="1253"/>
                      </a:cubicBezTo>
                      <a:lnTo>
                        <a:pt x="4925" y="1253"/>
                      </a:lnTo>
                      <a:cubicBezTo>
                        <a:pt x="6858" y="1309"/>
                        <a:pt x="8395" y="2891"/>
                        <a:pt x="8395" y="4825"/>
                      </a:cubicBezTo>
                      <a:cubicBezTo>
                        <a:pt x="8395" y="4845"/>
                        <a:pt x="8393" y="4864"/>
                        <a:pt x="8393" y="4883"/>
                      </a:cubicBezTo>
                      <a:cubicBezTo>
                        <a:pt x="8361" y="6814"/>
                        <a:pt x="6800" y="8371"/>
                        <a:pt x="4869" y="8396"/>
                      </a:cubicBezTo>
                      <a:cubicBezTo>
                        <a:pt x="4853" y="8397"/>
                        <a:pt x="4837" y="8397"/>
                        <a:pt x="4820" y="8397"/>
                      </a:cubicBezTo>
                      <a:cubicBezTo>
                        <a:pt x="2911" y="8397"/>
                        <a:pt x="1336" y="6893"/>
                        <a:pt x="1253" y="4979"/>
                      </a:cubicBezTo>
                      <a:lnTo>
                        <a:pt x="1253" y="4971"/>
                      </a:lnTo>
                      <a:cubicBezTo>
                        <a:pt x="1251" y="4942"/>
                        <a:pt x="1251" y="4912"/>
                        <a:pt x="1251" y="4883"/>
                      </a:cubicBezTo>
                      <a:lnTo>
                        <a:pt x="2" y="4883"/>
                      </a:lnTo>
                      <a:cubicBezTo>
                        <a:pt x="2" y="4913"/>
                        <a:pt x="2" y="4944"/>
                        <a:pt x="1" y="4976"/>
                      </a:cubicBezTo>
                      <a:lnTo>
                        <a:pt x="1" y="4979"/>
                      </a:lnTo>
                      <a:cubicBezTo>
                        <a:pt x="23" y="5762"/>
                        <a:pt x="238" y="6528"/>
                        <a:pt x="627" y="7208"/>
                      </a:cubicBezTo>
                      <a:cubicBezTo>
                        <a:pt x="1484" y="8717"/>
                        <a:pt x="3085" y="9650"/>
                        <a:pt x="4822" y="9650"/>
                      </a:cubicBezTo>
                      <a:cubicBezTo>
                        <a:pt x="7468" y="9650"/>
                        <a:pt x="9614" y="7520"/>
                        <a:pt x="9646" y="4883"/>
                      </a:cubicBezTo>
                      <a:cubicBezTo>
                        <a:pt x="9646" y="4864"/>
                        <a:pt x="9647" y="4845"/>
                        <a:pt x="9647" y="4825"/>
                      </a:cubicBezTo>
                      <a:cubicBezTo>
                        <a:pt x="9649" y="3088"/>
                        <a:pt x="8714" y="1483"/>
                        <a:pt x="7200" y="628"/>
                      </a:cubicBezTo>
                      <a:cubicBezTo>
                        <a:pt x="6746" y="369"/>
                        <a:pt x="6251" y="186"/>
                        <a:pt x="5737" y="87"/>
                      </a:cubicBezTo>
                      <a:cubicBezTo>
                        <a:pt x="5468" y="36"/>
                        <a:pt x="5195" y="7"/>
                        <a:pt x="4922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5761;p55">
                  <a:extLst>
                    <a:ext uri="{FF2B5EF4-FFF2-40B4-BE49-F238E27FC236}">
                      <a16:creationId xmlns:a16="http://schemas.microsoft.com/office/drawing/2014/main" id="{913827CA-384D-405D-8EBD-60B71BE2F1AA}"/>
                    </a:ext>
                  </a:extLst>
                </p:cNvPr>
                <p:cNvSpPr/>
                <p:nvPr/>
              </p:nvSpPr>
              <p:spPr>
                <a:xfrm>
                  <a:off x="6256893" y="3285705"/>
                  <a:ext cx="367562" cy="1877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4" h="4477" extrusionOk="0">
                      <a:moveTo>
                        <a:pt x="6645" y="1"/>
                      </a:moveTo>
                      <a:cubicBezTo>
                        <a:pt x="6644" y="1"/>
                        <a:pt x="6643" y="1"/>
                        <a:pt x="6642" y="1"/>
                      </a:cubicBezTo>
                      <a:lnTo>
                        <a:pt x="14" y="1"/>
                      </a:lnTo>
                      <a:cubicBezTo>
                        <a:pt x="1061" y="1309"/>
                        <a:pt x="1055" y="3173"/>
                        <a:pt x="1" y="4476"/>
                      </a:cubicBezTo>
                      <a:lnTo>
                        <a:pt x="6642" y="4476"/>
                      </a:lnTo>
                      <a:cubicBezTo>
                        <a:pt x="7814" y="4476"/>
                        <a:pt x="8763" y="3527"/>
                        <a:pt x="8763" y="2355"/>
                      </a:cubicBezTo>
                      <a:lnTo>
                        <a:pt x="8763" y="2121"/>
                      </a:lnTo>
                      <a:cubicBezTo>
                        <a:pt x="8762" y="950"/>
                        <a:pt x="7814" y="1"/>
                        <a:pt x="6645" y="1"/>
                      </a:cubicBezTo>
                      <a:close/>
                    </a:path>
                  </a:pathLst>
                </a:custGeom>
                <a:solidFill>
                  <a:srgbClr val="667E9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5" name="Google Shape;5762;p55">
                <a:extLst>
                  <a:ext uri="{FF2B5EF4-FFF2-40B4-BE49-F238E27FC236}">
                    <a16:creationId xmlns:a16="http://schemas.microsoft.com/office/drawing/2014/main" id="{4EC8C45F-9DAF-4943-96E4-5B0138199317}"/>
                  </a:ext>
                </a:extLst>
              </p:cNvPr>
              <p:cNvSpPr/>
              <p:nvPr/>
            </p:nvSpPr>
            <p:spPr>
              <a:xfrm>
                <a:off x="6044300" y="3282475"/>
                <a:ext cx="191959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7" h="4578" extrusionOk="0">
                    <a:moveTo>
                      <a:pt x="2288" y="1"/>
                    </a:moveTo>
                    <a:cubicBezTo>
                      <a:pt x="1025" y="1"/>
                      <a:pt x="0" y="1024"/>
                      <a:pt x="0" y="2289"/>
                    </a:cubicBezTo>
                    <a:cubicBezTo>
                      <a:pt x="0" y="3553"/>
                      <a:pt x="1025" y="4577"/>
                      <a:pt x="2288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8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5763;p55">
              <a:extLst>
                <a:ext uri="{FF2B5EF4-FFF2-40B4-BE49-F238E27FC236}">
                  <a16:creationId xmlns:a16="http://schemas.microsoft.com/office/drawing/2014/main" id="{BD51FEF2-1E6A-485E-90C9-8F0289685BD5}"/>
                </a:ext>
              </a:extLst>
            </p:cNvPr>
            <p:cNvGrpSpPr/>
            <p:nvPr/>
          </p:nvGrpSpPr>
          <p:grpSpPr>
            <a:xfrm>
              <a:off x="5305233" y="3176835"/>
              <a:ext cx="685971" cy="404655"/>
              <a:chOff x="5305233" y="3176835"/>
              <a:chExt cx="685971" cy="404655"/>
            </a:xfrm>
          </p:grpSpPr>
          <p:grpSp>
            <p:nvGrpSpPr>
              <p:cNvPr id="140" name="Google Shape;5764;p55">
                <a:extLst>
                  <a:ext uri="{FF2B5EF4-FFF2-40B4-BE49-F238E27FC236}">
                    <a16:creationId xmlns:a16="http://schemas.microsoft.com/office/drawing/2014/main" id="{8AC17B08-1FAE-43A9-9E6C-F79F5B9D042B}"/>
                  </a:ext>
                </a:extLst>
              </p:cNvPr>
              <p:cNvGrpSpPr/>
              <p:nvPr/>
            </p:nvGrpSpPr>
            <p:grpSpPr>
              <a:xfrm>
                <a:off x="5305233" y="3176835"/>
                <a:ext cx="685971" cy="404655"/>
                <a:chOff x="5305233" y="3176835"/>
                <a:chExt cx="685971" cy="404655"/>
              </a:xfrm>
            </p:grpSpPr>
            <p:sp>
              <p:nvSpPr>
                <p:cNvPr id="142" name="Google Shape;5765;p55">
                  <a:extLst>
                    <a:ext uri="{FF2B5EF4-FFF2-40B4-BE49-F238E27FC236}">
                      <a16:creationId xmlns:a16="http://schemas.microsoft.com/office/drawing/2014/main" id="{1AD70BEE-0911-44EA-9311-880528D60022}"/>
                    </a:ext>
                  </a:extLst>
                </p:cNvPr>
                <p:cNvSpPr/>
                <p:nvPr/>
              </p:nvSpPr>
              <p:spPr>
                <a:xfrm>
                  <a:off x="5586650" y="3176835"/>
                  <a:ext cx="404553" cy="4046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46" h="9649" extrusionOk="0">
                      <a:moveTo>
                        <a:pt x="4824" y="1"/>
                      </a:moveTo>
                      <a:cubicBezTo>
                        <a:pt x="2159" y="1"/>
                        <a:pt x="1" y="2161"/>
                        <a:pt x="1" y="4826"/>
                      </a:cubicBezTo>
                      <a:lnTo>
                        <a:pt x="1" y="4883"/>
                      </a:lnTo>
                      <a:cubicBezTo>
                        <a:pt x="31" y="7486"/>
                        <a:pt x="2121" y="9594"/>
                        <a:pt x="4724" y="9647"/>
                      </a:cubicBezTo>
                      <a:cubicBezTo>
                        <a:pt x="4756" y="9647"/>
                        <a:pt x="4790" y="9649"/>
                        <a:pt x="4824" y="9649"/>
                      </a:cubicBezTo>
                      <a:lnTo>
                        <a:pt x="4829" y="9649"/>
                      </a:lnTo>
                      <a:cubicBezTo>
                        <a:pt x="4861" y="9649"/>
                        <a:pt x="4893" y="9649"/>
                        <a:pt x="4925" y="9647"/>
                      </a:cubicBezTo>
                      <a:cubicBezTo>
                        <a:pt x="5725" y="9633"/>
                        <a:pt x="6508" y="9417"/>
                        <a:pt x="7205" y="9021"/>
                      </a:cubicBezTo>
                      <a:cubicBezTo>
                        <a:pt x="6508" y="8626"/>
                        <a:pt x="5725" y="8411"/>
                        <a:pt x="4925" y="8395"/>
                      </a:cubicBezTo>
                      <a:cubicBezTo>
                        <a:pt x="4893" y="8397"/>
                        <a:pt x="4861" y="8397"/>
                        <a:pt x="4829" y="8397"/>
                      </a:cubicBezTo>
                      <a:lnTo>
                        <a:pt x="4824" y="8397"/>
                      </a:lnTo>
                      <a:cubicBezTo>
                        <a:pt x="4790" y="8397"/>
                        <a:pt x="4756" y="8397"/>
                        <a:pt x="4724" y="8395"/>
                      </a:cubicBezTo>
                      <a:cubicBezTo>
                        <a:pt x="2817" y="8344"/>
                        <a:pt x="1283" y="6795"/>
                        <a:pt x="1253" y="4883"/>
                      </a:cubicBezTo>
                      <a:cubicBezTo>
                        <a:pt x="1253" y="4863"/>
                        <a:pt x="1251" y="4843"/>
                        <a:pt x="1251" y="4824"/>
                      </a:cubicBezTo>
                      <a:cubicBezTo>
                        <a:pt x="1251" y="2851"/>
                        <a:pt x="2851" y="1252"/>
                        <a:pt x="4824" y="1252"/>
                      </a:cubicBezTo>
                      <a:cubicBezTo>
                        <a:pt x="6745" y="1252"/>
                        <a:pt x="8313" y="2768"/>
                        <a:pt x="8393" y="4670"/>
                      </a:cubicBezTo>
                      <a:lnTo>
                        <a:pt x="8393" y="4674"/>
                      </a:lnTo>
                      <a:cubicBezTo>
                        <a:pt x="8396" y="4723"/>
                        <a:pt x="8396" y="4774"/>
                        <a:pt x="8396" y="4824"/>
                      </a:cubicBezTo>
                      <a:cubicBezTo>
                        <a:pt x="8396" y="4845"/>
                        <a:pt x="8396" y="4863"/>
                        <a:pt x="8396" y="4883"/>
                      </a:cubicBezTo>
                      <a:lnTo>
                        <a:pt x="9644" y="4883"/>
                      </a:lnTo>
                      <a:cubicBezTo>
                        <a:pt x="9644" y="4863"/>
                        <a:pt x="9642" y="4843"/>
                        <a:pt x="9642" y="4824"/>
                      </a:cubicBezTo>
                      <a:cubicBezTo>
                        <a:pt x="9644" y="4778"/>
                        <a:pt x="9644" y="4728"/>
                        <a:pt x="9645" y="4680"/>
                      </a:cubicBezTo>
                      <a:lnTo>
                        <a:pt x="9645" y="4672"/>
                      </a:lnTo>
                      <a:cubicBezTo>
                        <a:pt x="9623" y="3889"/>
                        <a:pt x="9407" y="3124"/>
                        <a:pt x="9019" y="2443"/>
                      </a:cubicBezTo>
                      <a:cubicBezTo>
                        <a:pt x="8163" y="933"/>
                        <a:pt x="6560" y="1"/>
                        <a:pt x="4824" y="1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5766;p55">
                  <a:extLst>
                    <a:ext uri="{FF2B5EF4-FFF2-40B4-BE49-F238E27FC236}">
                      <a16:creationId xmlns:a16="http://schemas.microsoft.com/office/drawing/2014/main" id="{9649D088-F1F0-4763-B6E3-5B8FCECE8B9E}"/>
                    </a:ext>
                  </a:extLst>
                </p:cNvPr>
                <p:cNvSpPr/>
                <p:nvPr/>
              </p:nvSpPr>
              <p:spPr>
                <a:xfrm>
                  <a:off x="5305233" y="3285914"/>
                  <a:ext cx="367352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59" h="4478" extrusionOk="0">
                      <a:moveTo>
                        <a:pt x="2123" y="0"/>
                      </a:moveTo>
                      <a:cubicBezTo>
                        <a:pt x="951" y="0"/>
                        <a:pt x="1" y="950"/>
                        <a:pt x="1" y="2122"/>
                      </a:cubicBezTo>
                      <a:lnTo>
                        <a:pt x="1" y="2356"/>
                      </a:lnTo>
                      <a:cubicBezTo>
                        <a:pt x="1" y="3528"/>
                        <a:pt x="951" y="4478"/>
                        <a:pt x="2123" y="4478"/>
                      </a:cubicBezTo>
                      <a:lnTo>
                        <a:pt x="8759" y="4478"/>
                      </a:lnTo>
                      <a:cubicBezTo>
                        <a:pt x="7702" y="3176"/>
                        <a:pt x="7694" y="1314"/>
                        <a:pt x="8739" y="2"/>
                      </a:cubicBezTo>
                      <a:lnTo>
                        <a:pt x="8739" y="0"/>
                      </a:ln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41" name="Google Shape;5767;p55">
                <a:extLst>
                  <a:ext uri="{FF2B5EF4-FFF2-40B4-BE49-F238E27FC236}">
                    <a16:creationId xmlns:a16="http://schemas.microsoft.com/office/drawing/2014/main" id="{5E1E2FCB-478A-4FCC-AB4D-20E5304E9E0A}"/>
                  </a:ext>
                </a:extLst>
              </p:cNvPr>
              <p:cNvSpPr/>
              <p:nvPr/>
            </p:nvSpPr>
            <p:spPr>
              <a:xfrm>
                <a:off x="5694436" y="32824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7" name="Google Shape;5768;p55">
              <a:extLst>
                <a:ext uri="{FF2B5EF4-FFF2-40B4-BE49-F238E27FC236}">
                  <a16:creationId xmlns:a16="http://schemas.microsoft.com/office/drawing/2014/main" id="{D3B33FE0-42EF-4A1D-816E-04BAA5C1F45D}"/>
                </a:ext>
              </a:extLst>
            </p:cNvPr>
            <p:cNvSpPr/>
            <p:nvPr/>
          </p:nvSpPr>
          <p:spPr>
            <a:xfrm>
              <a:off x="6103938" y="3114683"/>
              <a:ext cx="40933" cy="7549"/>
            </a:xfrm>
            <a:custGeom>
              <a:avLst/>
              <a:gdLst/>
              <a:ahLst/>
              <a:cxnLst/>
              <a:rect l="l" t="t" r="r" b="b"/>
              <a:pathLst>
                <a:path w="976" h="180" extrusionOk="0">
                  <a:moveTo>
                    <a:pt x="1" y="1"/>
                  </a:moveTo>
                  <a:lnTo>
                    <a:pt x="1" y="1"/>
                  </a:lnTo>
                  <a:cubicBezTo>
                    <a:pt x="279" y="119"/>
                    <a:pt x="578" y="179"/>
                    <a:pt x="881" y="179"/>
                  </a:cubicBezTo>
                  <a:cubicBezTo>
                    <a:pt x="881" y="179"/>
                    <a:pt x="881" y="179"/>
                    <a:pt x="881" y="179"/>
                  </a:cubicBezTo>
                  <a:lnTo>
                    <a:pt x="881" y="179"/>
                  </a:lnTo>
                  <a:cubicBezTo>
                    <a:pt x="882" y="179"/>
                    <a:pt x="882" y="179"/>
                    <a:pt x="882" y="179"/>
                  </a:cubicBezTo>
                  <a:cubicBezTo>
                    <a:pt x="913" y="179"/>
                    <a:pt x="945" y="178"/>
                    <a:pt x="975" y="176"/>
                  </a:cubicBezTo>
                  <a:lnTo>
                    <a:pt x="975" y="176"/>
                  </a:lnTo>
                  <a:cubicBezTo>
                    <a:pt x="943" y="178"/>
                    <a:pt x="913" y="179"/>
                    <a:pt x="881" y="179"/>
                  </a:cubicBezTo>
                  <a:lnTo>
                    <a:pt x="881" y="179"/>
                  </a:lnTo>
                  <a:cubicBezTo>
                    <a:pt x="579" y="179"/>
                    <a:pt x="279" y="119"/>
                    <a:pt x="1" y="1"/>
                  </a:cubicBez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8" name="Google Shape;5769;p55">
              <a:extLst>
                <a:ext uri="{FF2B5EF4-FFF2-40B4-BE49-F238E27FC236}">
                  <a16:creationId xmlns:a16="http://schemas.microsoft.com/office/drawing/2014/main" id="{C357D65F-6D34-40E5-8A6D-DCF4A9B0948D}"/>
                </a:ext>
              </a:extLst>
            </p:cNvPr>
            <p:cNvGrpSpPr/>
            <p:nvPr/>
          </p:nvGrpSpPr>
          <p:grpSpPr>
            <a:xfrm>
              <a:off x="5657361" y="2824811"/>
              <a:ext cx="1078361" cy="404655"/>
              <a:chOff x="5657361" y="2824811"/>
              <a:chExt cx="1078361" cy="404655"/>
            </a:xfrm>
          </p:grpSpPr>
          <p:grpSp>
            <p:nvGrpSpPr>
              <p:cNvPr id="134" name="Google Shape;5770;p55">
                <a:extLst>
                  <a:ext uri="{FF2B5EF4-FFF2-40B4-BE49-F238E27FC236}">
                    <a16:creationId xmlns:a16="http://schemas.microsoft.com/office/drawing/2014/main" id="{30E57127-371C-4962-BAB3-4CF3C2DFE517}"/>
                  </a:ext>
                </a:extLst>
              </p:cNvPr>
              <p:cNvGrpSpPr/>
              <p:nvPr/>
            </p:nvGrpSpPr>
            <p:grpSpPr>
              <a:xfrm>
                <a:off x="5657361" y="2824811"/>
                <a:ext cx="1078361" cy="404655"/>
                <a:chOff x="5657361" y="2824811"/>
                <a:chExt cx="1078361" cy="404655"/>
              </a:xfrm>
            </p:grpSpPr>
            <p:grpSp>
              <p:nvGrpSpPr>
                <p:cNvPr id="136" name="Google Shape;5771;p55">
                  <a:extLst>
                    <a:ext uri="{FF2B5EF4-FFF2-40B4-BE49-F238E27FC236}">
                      <a16:creationId xmlns:a16="http://schemas.microsoft.com/office/drawing/2014/main" id="{8EFCC4D2-39E8-4C3C-A03C-886762666487}"/>
                    </a:ext>
                  </a:extLst>
                </p:cNvPr>
                <p:cNvGrpSpPr/>
                <p:nvPr/>
              </p:nvGrpSpPr>
              <p:grpSpPr>
                <a:xfrm>
                  <a:off x="5938485" y="2824811"/>
                  <a:ext cx="797237" cy="404655"/>
                  <a:chOff x="5938485" y="2824811"/>
                  <a:chExt cx="797237" cy="404655"/>
                </a:xfrm>
              </p:grpSpPr>
              <p:sp>
                <p:nvSpPr>
                  <p:cNvPr id="138" name="Google Shape;5772;p55">
                    <a:extLst>
                      <a:ext uri="{FF2B5EF4-FFF2-40B4-BE49-F238E27FC236}">
                        <a16:creationId xmlns:a16="http://schemas.microsoft.com/office/drawing/2014/main" id="{C6398F90-EADE-4532-AA93-8438BB323C36}"/>
                      </a:ext>
                    </a:extLst>
                  </p:cNvPr>
                  <p:cNvSpPr/>
                  <p:nvPr/>
                </p:nvSpPr>
                <p:spPr>
                  <a:xfrm>
                    <a:off x="6137952" y="2824811"/>
                    <a:ext cx="597771" cy="30169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253" h="7194" extrusionOk="0">
                        <a:moveTo>
                          <a:pt x="1" y="1"/>
                        </a:moveTo>
                        <a:lnTo>
                          <a:pt x="1" y="1255"/>
                        </a:lnTo>
                        <a:cubicBezTo>
                          <a:pt x="1972" y="1256"/>
                          <a:pt x="3570" y="2856"/>
                          <a:pt x="3570" y="4826"/>
                        </a:cubicBezTo>
                        <a:lnTo>
                          <a:pt x="3570" y="4827"/>
                        </a:lnTo>
                        <a:cubicBezTo>
                          <a:pt x="3570" y="4994"/>
                          <a:pt x="3578" y="5160"/>
                          <a:pt x="3594" y="5322"/>
                        </a:cubicBezTo>
                        <a:cubicBezTo>
                          <a:pt x="3703" y="6385"/>
                          <a:pt x="4598" y="7194"/>
                          <a:pt x="5668" y="7194"/>
                        </a:cubicBezTo>
                        <a:lnTo>
                          <a:pt x="14253" y="7194"/>
                        </a:lnTo>
                        <a:lnTo>
                          <a:pt x="14253" y="6015"/>
                        </a:lnTo>
                        <a:lnTo>
                          <a:pt x="5982" y="6017"/>
                        </a:lnTo>
                        <a:cubicBezTo>
                          <a:pt x="5333" y="6017"/>
                          <a:pt x="4819" y="5485"/>
                          <a:pt x="4821" y="4838"/>
                        </a:cubicBezTo>
                        <a:lnTo>
                          <a:pt x="4821" y="4826"/>
                        </a:lnTo>
                        <a:cubicBezTo>
                          <a:pt x="4821" y="2163"/>
                          <a:pt x="2662" y="2"/>
                          <a:pt x="1" y="1"/>
                        </a:cubicBez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5773;p55">
                    <a:extLst>
                      <a:ext uri="{FF2B5EF4-FFF2-40B4-BE49-F238E27FC236}">
                        <a16:creationId xmlns:a16="http://schemas.microsoft.com/office/drawing/2014/main" id="{02D11FC1-C66B-44AA-80AC-18FF0A52C2F0}"/>
                      </a:ext>
                    </a:extLst>
                  </p:cNvPr>
                  <p:cNvSpPr/>
                  <p:nvPr/>
                </p:nvSpPr>
                <p:spPr>
                  <a:xfrm>
                    <a:off x="5938485" y="2824811"/>
                    <a:ext cx="202151" cy="40465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20" h="9649" extrusionOk="0">
                        <a:moveTo>
                          <a:pt x="4819" y="1"/>
                        </a:moveTo>
                        <a:cubicBezTo>
                          <a:pt x="2161" y="4"/>
                          <a:pt x="1" y="2167"/>
                          <a:pt x="1" y="4827"/>
                        </a:cubicBezTo>
                        <a:cubicBezTo>
                          <a:pt x="1" y="6565"/>
                          <a:pt x="934" y="8168"/>
                          <a:pt x="2446" y="9023"/>
                        </a:cubicBezTo>
                        <a:cubicBezTo>
                          <a:pt x="3141" y="9418"/>
                          <a:pt x="3924" y="9634"/>
                          <a:pt x="4725" y="9649"/>
                        </a:cubicBezTo>
                        <a:cubicBezTo>
                          <a:pt x="4757" y="9649"/>
                          <a:pt x="4789" y="9647"/>
                          <a:pt x="4819" y="9647"/>
                        </a:cubicBezTo>
                        <a:lnTo>
                          <a:pt x="4819" y="8398"/>
                        </a:lnTo>
                        <a:cubicBezTo>
                          <a:pt x="4787" y="8398"/>
                          <a:pt x="4757" y="8398"/>
                          <a:pt x="4725" y="8397"/>
                        </a:cubicBezTo>
                        <a:lnTo>
                          <a:pt x="4723" y="8397"/>
                        </a:lnTo>
                        <a:cubicBezTo>
                          <a:pt x="2742" y="8342"/>
                          <a:pt x="1165" y="6672"/>
                          <a:pt x="1256" y="4657"/>
                        </a:cubicBezTo>
                        <a:cubicBezTo>
                          <a:pt x="1340" y="2818"/>
                          <a:pt x="2843" y="1327"/>
                          <a:pt x="4685" y="1255"/>
                        </a:cubicBezTo>
                        <a:cubicBezTo>
                          <a:pt x="4730" y="1253"/>
                          <a:pt x="4774" y="1253"/>
                          <a:pt x="4819" y="1253"/>
                        </a:cubicBezTo>
                        <a:lnTo>
                          <a:pt x="4819" y="1"/>
                        </a:lnTo>
                        <a:close/>
                      </a:path>
                    </a:pathLst>
                  </a:custGeom>
                  <a:solidFill>
                    <a:srgbClr val="667E9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137" name="Google Shape;5774;p55">
                  <a:extLst>
                    <a:ext uri="{FF2B5EF4-FFF2-40B4-BE49-F238E27FC236}">
                      <a16:creationId xmlns:a16="http://schemas.microsoft.com/office/drawing/2014/main" id="{97EA36A8-01F5-4D1F-A234-10BE9E11FF6E}"/>
                    </a:ext>
                  </a:extLst>
                </p:cNvPr>
                <p:cNvSpPr/>
                <p:nvPr/>
              </p:nvSpPr>
              <p:spPr>
                <a:xfrm>
                  <a:off x="5657361" y="2934478"/>
                  <a:ext cx="367688" cy="1878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767" h="4479" extrusionOk="0">
                      <a:moveTo>
                        <a:pt x="2123" y="1"/>
                      </a:moveTo>
                      <a:cubicBezTo>
                        <a:pt x="952" y="1"/>
                        <a:pt x="1" y="950"/>
                        <a:pt x="1" y="2123"/>
                      </a:cubicBezTo>
                      <a:lnTo>
                        <a:pt x="1" y="2356"/>
                      </a:lnTo>
                      <a:cubicBezTo>
                        <a:pt x="1" y="3527"/>
                        <a:pt x="952" y="4478"/>
                        <a:pt x="2123" y="4478"/>
                      </a:cubicBezTo>
                      <a:lnTo>
                        <a:pt x="8766" y="4478"/>
                      </a:lnTo>
                      <a:cubicBezTo>
                        <a:pt x="7702" y="3181"/>
                        <a:pt x="7684" y="1319"/>
                        <a:pt x="8723" y="1"/>
                      </a:cubicBezTo>
                      <a:close/>
                    </a:path>
                  </a:pathLst>
                </a:custGeom>
                <a:solidFill>
                  <a:srgbClr val="A5B7C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5" name="Google Shape;5775;p55">
                <a:extLst>
                  <a:ext uri="{FF2B5EF4-FFF2-40B4-BE49-F238E27FC236}">
                    <a16:creationId xmlns:a16="http://schemas.microsoft.com/office/drawing/2014/main" id="{44936624-5750-4FC6-B681-F37F106EBC5B}"/>
                  </a:ext>
                </a:extLst>
              </p:cNvPr>
              <p:cNvSpPr/>
              <p:nvPr/>
            </p:nvSpPr>
            <p:spPr>
              <a:xfrm>
                <a:off x="6047361" y="2932675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2"/>
                      <a:pt x="1026" y="4577"/>
                      <a:pt x="2289" y="4577"/>
                    </a:cubicBezTo>
                    <a:cubicBezTo>
                      <a:pt x="3552" y="4577"/>
                      <a:pt x="4577" y="3552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9" name="Google Shape;5776;p55">
              <a:extLst>
                <a:ext uri="{FF2B5EF4-FFF2-40B4-BE49-F238E27FC236}">
                  <a16:creationId xmlns:a16="http://schemas.microsoft.com/office/drawing/2014/main" id="{D310CE4F-6B4B-4307-A8AF-78B7D0059259}"/>
                </a:ext>
              </a:extLst>
            </p:cNvPr>
            <p:cNvGrpSpPr/>
            <p:nvPr/>
          </p:nvGrpSpPr>
          <p:grpSpPr>
            <a:xfrm>
              <a:off x="5190863" y="3528942"/>
              <a:ext cx="1078026" cy="404739"/>
              <a:chOff x="5190863" y="3528942"/>
              <a:chExt cx="1078026" cy="404739"/>
            </a:xfrm>
          </p:grpSpPr>
          <p:sp>
            <p:nvSpPr>
              <p:cNvPr id="130" name="Google Shape;5777;p55">
                <a:extLst>
                  <a:ext uri="{FF2B5EF4-FFF2-40B4-BE49-F238E27FC236}">
                    <a16:creationId xmlns:a16="http://schemas.microsoft.com/office/drawing/2014/main" id="{763AE3A6-8DCE-4D15-AB14-62F31C54F21B}"/>
                  </a:ext>
                </a:extLst>
              </p:cNvPr>
              <p:cNvSpPr/>
              <p:nvPr/>
            </p:nvSpPr>
            <p:spPr>
              <a:xfrm>
                <a:off x="5694436" y="3635379"/>
                <a:ext cx="192001" cy="191990"/>
              </a:xfrm>
              <a:custGeom>
                <a:avLst/>
                <a:gdLst/>
                <a:ahLst/>
                <a:cxnLst/>
                <a:rect l="l" t="t" r="r" b="b"/>
                <a:pathLst>
                  <a:path w="4578" h="4578" extrusionOk="0">
                    <a:moveTo>
                      <a:pt x="2289" y="1"/>
                    </a:moveTo>
                    <a:cubicBezTo>
                      <a:pt x="1026" y="1"/>
                      <a:pt x="1" y="1024"/>
                      <a:pt x="1" y="2289"/>
                    </a:cubicBezTo>
                    <a:cubicBezTo>
                      <a:pt x="1" y="3553"/>
                      <a:pt x="1026" y="4577"/>
                      <a:pt x="2289" y="4577"/>
                    </a:cubicBezTo>
                    <a:cubicBezTo>
                      <a:pt x="3552" y="4577"/>
                      <a:pt x="4577" y="3553"/>
                      <a:pt x="4577" y="2289"/>
                    </a:cubicBezTo>
                    <a:cubicBezTo>
                      <a:pt x="4577" y="1024"/>
                      <a:pt x="3552" y="1"/>
                      <a:pt x="2289" y="1"/>
                    </a:cubicBez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1" name="Google Shape;5778;p55">
                <a:extLst>
                  <a:ext uri="{FF2B5EF4-FFF2-40B4-BE49-F238E27FC236}">
                    <a16:creationId xmlns:a16="http://schemas.microsoft.com/office/drawing/2014/main" id="{AE92281B-4C16-424B-8D50-ED0BAEFE836E}"/>
                  </a:ext>
                </a:extLst>
              </p:cNvPr>
              <p:cNvGrpSpPr/>
              <p:nvPr/>
            </p:nvGrpSpPr>
            <p:grpSpPr>
              <a:xfrm>
                <a:off x="5190863" y="3528942"/>
                <a:ext cx="1078026" cy="404739"/>
                <a:chOff x="5190863" y="3528942"/>
                <a:chExt cx="1078026" cy="404739"/>
              </a:xfrm>
            </p:grpSpPr>
            <p:sp>
              <p:nvSpPr>
                <p:cNvPr id="132" name="Google Shape;5779;p55">
                  <a:extLst>
                    <a:ext uri="{FF2B5EF4-FFF2-40B4-BE49-F238E27FC236}">
                      <a16:creationId xmlns:a16="http://schemas.microsoft.com/office/drawing/2014/main" id="{0491C15F-F8AD-4970-A2CB-FABD979CFFBD}"/>
                    </a:ext>
                  </a:extLst>
                </p:cNvPr>
                <p:cNvSpPr/>
                <p:nvPr/>
              </p:nvSpPr>
              <p:spPr>
                <a:xfrm>
                  <a:off x="5190863" y="3528942"/>
                  <a:ext cx="800551" cy="4047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8" h="9651" extrusionOk="0">
                      <a:moveTo>
                        <a:pt x="14266" y="1"/>
                      </a:moveTo>
                      <a:lnTo>
                        <a:pt x="14266" y="1253"/>
                      </a:lnTo>
                      <a:cubicBezTo>
                        <a:pt x="14298" y="1253"/>
                        <a:pt x="14330" y="1253"/>
                        <a:pt x="14362" y="1255"/>
                      </a:cubicBezTo>
                      <a:cubicBezTo>
                        <a:pt x="16314" y="1309"/>
                        <a:pt x="17861" y="2922"/>
                        <a:pt x="17833" y="4874"/>
                      </a:cubicBezTo>
                      <a:cubicBezTo>
                        <a:pt x="17808" y="6827"/>
                        <a:pt x="16218" y="8396"/>
                        <a:pt x="14266" y="8398"/>
                      </a:cubicBezTo>
                      <a:lnTo>
                        <a:pt x="14261" y="8398"/>
                      </a:lnTo>
                      <a:cubicBezTo>
                        <a:pt x="12331" y="8398"/>
                        <a:pt x="10757" y="6867"/>
                        <a:pt x="10691" y="4952"/>
                      </a:cubicBezTo>
                      <a:lnTo>
                        <a:pt x="10691" y="4950"/>
                      </a:lnTo>
                      <a:cubicBezTo>
                        <a:pt x="10688" y="4909"/>
                        <a:pt x="10688" y="4867"/>
                        <a:pt x="10688" y="4825"/>
                      </a:cubicBezTo>
                      <a:cubicBezTo>
                        <a:pt x="10688" y="4784"/>
                        <a:pt x="10688" y="4744"/>
                        <a:pt x="10691" y="4704"/>
                      </a:cubicBezTo>
                      <a:lnTo>
                        <a:pt x="10691" y="4680"/>
                      </a:lnTo>
                      <a:cubicBezTo>
                        <a:pt x="10653" y="3432"/>
                        <a:pt x="9614" y="2446"/>
                        <a:pt x="8364" y="2446"/>
                      </a:cubicBezTo>
                      <a:cubicBezTo>
                        <a:pt x="8363" y="2446"/>
                        <a:pt x="8362" y="2446"/>
                        <a:pt x="8361" y="2446"/>
                      </a:cubicBezTo>
                      <a:cubicBezTo>
                        <a:pt x="6936" y="2446"/>
                        <a:pt x="2798" y="2449"/>
                        <a:pt x="1" y="2449"/>
                      </a:cubicBezTo>
                      <a:lnTo>
                        <a:pt x="1" y="3626"/>
                      </a:lnTo>
                      <a:lnTo>
                        <a:pt x="8387" y="3626"/>
                      </a:lnTo>
                      <a:cubicBezTo>
                        <a:pt x="8978" y="3626"/>
                        <a:pt x="9452" y="4113"/>
                        <a:pt x="9438" y="4704"/>
                      </a:cubicBezTo>
                      <a:lnTo>
                        <a:pt x="9438" y="4715"/>
                      </a:lnTo>
                      <a:cubicBezTo>
                        <a:pt x="9438" y="4752"/>
                        <a:pt x="9438" y="4789"/>
                        <a:pt x="9438" y="4825"/>
                      </a:cubicBezTo>
                      <a:cubicBezTo>
                        <a:pt x="9438" y="4862"/>
                        <a:pt x="9438" y="4901"/>
                        <a:pt x="9438" y="4939"/>
                      </a:cubicBezTo>
                      <a:cubicBezTo>
                        <a:pt x="9498" y="7558"/>
                        <a:pt x="11639" y="9650"/>
                        <a:pt x="14259" y="9650"/>
                      </a:cubicBezTo>
                      <a:cubicBezTo>
                        <a:pt x="14260" y="9650"/>
                        <a:pt x="14261" y="9650"/>
                        <a:pt x="14262" y="9650"/>
                      </a:cubicBezTo>
                      <a:lnTo>
                        <a:pt x="14267" y="9650"/>
                      </a:lnTo>
                      <a:cubicBezTo>
                        <a:pt x="16929" y="9647"/>
                        <a:pt x="19087" y="7488"/>
                        <a:pt x="19087" y="4825"/>
                      </a:cubicBezTo>
                      <a:cubicBezTo>
                        <a:pt x="19087" y="3088"/>
                        <a:pt x="18154" y="1484"/>
                        <a:pt x="16640" y="628"/>
                      </a:cubicBezTo>
                      <a:cubicBezTo>
                        <a:pt x="15945" y="233"/>
                        <a:pt x="15162" y="17"/>
                        <a:pt x="14362" y="2"/>
                      </a:cubicBezTo>
                      <a:cubicBezTo>
                        <a:pt x="14330" y="2"/>
                        <a:pt x="14298" y="1"/>
                        <a:pt x="14266" y="1"/>
                      </a:cubicBezTo>
                      <a:close/>
                    </a:path>
                  </a:pathLst>
                </a:custGeom>
                <a:solidFill>
                  <a:srgbClr val="869F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5780;p55">
                  <a:extLst>
                    <a:ext uri="{FF2B5EF4-FFF2-40B4-BE49-F238E27FC236}">
                      <a16:creationId xmlns:a16="http://schemas.microsoft.com/office/drawing/2014/main" id="{35CFB116-5A21-4DEA-A283-5DBF4557B5BE}"/>
                    </a:ext>
                  </a:extLst>
                </p:cNvPr>
                <p:cNvSpPr/>
                <p:nvPr/>
              </p:nvSpPr>
              <p:spPr>
                <a:xfrm>
                  <a:off x="5905730" y="3637351"/>
                  <a:ext cx="363158" cy="187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59" h="4478" extrusionOk="0">
                      <a:moveTo>
                        <a:pt x="0" y="0"/>
                      </a:moveTo>
                      <a:cubicBezTo>
                        <a:pt x="1051" y="1307"/>
                        <a:pt x="1051" y="3169"/>
                        <a:pt x="0" y="4478"/>
                      </a:cubicBezTo>
                      <a:lnTo>
                        <a:pt x="6537" y="4478"/>
                      </a:lnTo>
                      <a:cubicBezTo>
                        <a:pt x="7708" y="4478"/>
                        <a:pt x="8659" y="3526"/>
                        <a:pt x="8659" y="2356"/>
                      </a:cubicBezTo>
                      <a:lnTo>
                        <a:pt x="8659" y="2120"/>
                      </a:lnTo>
                      <a:cubicBezTo>
                        <a:pt x="8657" y="950"/>
                        <a:pt x="7708" y="0"/>
                        <a:pt x="6537" y="0"/>
                      </a:cubicBezTo>
                      <a:close/>
                    </a:path>
                  </a:pathLst>
                </a:custGeom>
                <a:solidFill>
                  <a:srgbClr val="CFD9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A7A7E5FE-649F-4C0C-A22A-C8BC6EFA763A}"/>
              </a:ext>
            </a:extLst>
          </p:cNvPr>
          <p:cNvSpPr txBox="1"/>
          <p:nvPr/>
        </p:nvSpPr>
        <p:spPr>
          <a:xfrm>
            <a:off x="3526766" y="4406639"/>
            <a:ext cx="210269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Cleanse, standardize,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group, sort and validate the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131398-7F1C-4F2A-BC87-B9301676D98E}"/>
              </a:ext>
            </a:extLst>
          </p:cNvPr>
          <p:cNvSpPr/>
          <p:nvPr/>
        </p:nvSpPr>
        <p:spPr>
          <a:xfrm>
            <a:off x="9171991" y="5048244"/>
            <a:ext cx="1444567" cy="428825"/>
          </a:xfrm>
          <a:prstGeom prst="rect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visualization tools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3E574F4E-5E57-40BB-8834-74688B8BDD04}"/>
              </a:ext>
            </a:extLst>
          </p:cNvPr>
          <p:cNvSpPr/>
          <p:nvPr/>
        </p:nvSpPr>
        <p:spPr>
          <a:xfrm>
            <a:off x="9141167" y="3809496"/>
            <a:ext cx="1444567" cy="428825"/>
          </a:xfrm>
          <a:prstGeom prst="rect">
            <a:avLst/>
          </a:prstGeom>
          <a:solidFill>
            <a:srgbClr val="D8D8D8"/>
          </a:solidFill>
          <a:ln>
            <a:solidFill>
              <a:srgbClr val="D8D8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SQL Server</a:t>
            </a:r>
          </a:p>
        </p:txBody>
      </p:sp>
    </p:spTree>
    <p:extLst>
      <p:ext uri="{BB962C8B-B14F-4D97-AF65-F5344CB8AC3E}">
        <p14:creationId xmlns:p14="http://schemas.microsoft.com/office/powerpoint/2010/main" val="214705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26B0AE60-C69C-4D98-9F4C-49597FB43D04}"/>
              </a:ext>
            </a:extLst>
          </p:cNvPr>
          <p:cNvSpPr txBox="1">
            <a:spLocks/>
          </p:cNvSpPr>
          <p:nvPr/>
        </p:nvSpPr>
        <p:spPr>
          <a:xfrm>
            <a:off x="927847" y="2072063"/>
            <a:ext cx="10515600" cy="63644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CA" sz="1800" b="1" dirty="0">
              <a:solidFill>
                <a:srgbClr val="0070C0"/>
              </a:solidFill>
              <a:latin typeface="+mn-lt"/>
            </a:endParaRP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CFDC7B82-0BFA-4681-B742-83994C2E6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11810262"/>
              </p:ext>
            </p:extLst>
          </p:nvPr>
        </p:nvGraphicFramePr>
        <p:xfrm>
          <a:off x="278296" y="2682580"/>
          <a:ext cx="11913704" cy="34466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79A525A3-144E-4D27-AE5F-A0E914FE3150}"/>
              </a:ext>
            </a:extLst>
          </p:cNvPr>
          <p:cNvSpPr/>
          <p:nvPr/>
        </p:nvSpPr>
        <p:spPr>
          <a:xfrm>
            <a:off x="485193" y="4831471"/>
            <a:ext cx="2657739" cy="162543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9C0A4F-1C08-40D1-B174-C0AE12BC09A4}"/>
              </a:ext>
            </a:extLst>
          </p:cNvPr>
          <p:cNvSpPr/>
          <p:nvPr/>
        </p:nvSpPr>
        <p:spPr>
          <a:xfrm>
            <a:off x="3277840" y="4831471"/>
            <a:ext cx="5987461" cy="162543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450175D-01AD-48B7-83C0-3B0AB0939EF4}"/>
              </a:ext>
            </a:extLst>
          </p:cNvPr>
          <p:cNvSpPr/>
          <p:nvPr/>
        </p:nvSpPr>
        <p:spPr>
          <a:xfrm>
            <a:off x="9363740" y="4819981"/>
            <a:ext cx="2743200" cy="16254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645AC-C5A5-45BB-ADC2-640C65684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ETL Process summary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5C08C28F-1231-438E-9B1D-3A5F8612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00247" y="6438020"/>
            <a:ext cx="2743200" cy="365125"/>
          </a:xfrm>
        </p:spPr>
        <p:txBody>
          <a:bodyPr/>
          <a:lstStyle/>
          <a:p>
            <a:fld id="{A56E3B75-B6C5-4C90-8D86-3D0E4B666D89}" type="slidenum">
              <a:rPr lang="en-CA" smtClean="0"/>
              <a:t>7</a:t>
            </a:fld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C4A88-9D0B-42D7-8CAD-4C443585BD79}"/>
              </a:ext>
            </a:extLst>
          </p:cNvPr>
          <p:cNvSpPr txBox="1"/>
          <p:nvPr/>
        </p:nvSpPr>
        <p:spPr>
          <a:xfrm>
            <a:off x="3333197" y="4915450"/>
            <a:ext cx="2445787" cy="2289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>
            <a:defPPr>
              <a:defRPr lang="en-US"/>
            </a:defPPr>
            <a:lvl2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1"/>
            <a:r>
              <a:rPr lang="en-US" dirty="0"/>
              <a:t>Checked column headers and rows to ensure that all countries and dates are present across the three databases </a:t>
            </a:r>
          </a:p>
          <a:p>
            <a:pPr lvl="1"/>
            <a:r>
              <a:rPr lang="en-US" dirty="0"/>
              <a:t>A few countries were broken down by provinces/states</a:t>
            </a:r>
          </a:p>
          <a:p>
            <a:pPr lvl="1"/>
            <a:r>
              <a:rPr lang="en-US"/>
              <a:t>Removed </a:t>
            </a:r>
            <a:r>
              <a:rPr lang="en-US" dirty="0"/>
              <a:t>the provinces/states column because it had limited entries</a:t>
            </a:r>
            <a:endParaRPr lang="en-CA" dirty="0"/>
          </a:p>
          <a:p>
            <a:pPr lvl="1"/>
            <a:endParaRPr lang="en-CA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617FAF-9E4C-4DB9-A255-2883E249B717}"/>
              </a:ext>
            </a:extLst>
          </p:cNvPr>
          <p:cNvSpPr txBox="1"/>
          <p:nvPr/>
        </p:nvSpPr>
        <p:spPr>
          <a:xfrm>
            <a:off x="570394" y="4915450"/>
            <a:ext cx="2445787" cy="228937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Extracted the data from the three CSV files onto three separate pandas </a:t>
            </a:r>
            <a:r>
              <a:rPr lang="en-US" sz="1200" dirty="0" err="1"/>
              <a:t>dataframes</a:t>
            </a:r>
            <a:r>
              <a:rPr lang="en-US" sz="1200" dirty="0"/>
              <a:t>.</a:t>
            </a:r>
          </a:p>
          <a:p>
            <a: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r>
              <a:rPr lang="en-US" sz="1200" dirty="0"/>
              <a:t>The selected data is structured. </a:t>
            </a:r>
            <a:endParaRPr lang="en-CA" sz="1200" dirty="0"/>
          </a:p>
          <a:p>
            <a:pPr marL="171450" lvl="1" indent="-171450" algn="l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</a:pPr>
            <a:endParaRPr lang="en-CA" sz="1200" kern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87A79C-A0A4-490A-973A-CB92F31AE082}"/>
              </a:ext>
            </a:extLst>
          </p:cNvPr>
          <p:cNvSpPr/>
          <p:nvPr/>
        </p:nvSpPr>
        <p:spPr>
          <a:xfrm>
            <a:off x="6096000" y="4903960"/>
            <a:ext cx="2766813" cy="1613945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D1069F-DFC4-49E0-BBDE-9D44AF9F63DF}"/>
              </a:ext>
            </a:extLst>
          </p:cNvPr>
          <p:cNvSpPr txBox="1"/>
          <p:nvPr/>
        </p:nvSpPr>
        <p:spPr>
          <a:xfrm>
            <a:off x="6304927" y="4915450"/>
            <a:ext cx="2766813" cy="161394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>
            <a:defPPr>
              <a:defRPr lang="en-US"/>
            </a:defPPr>
            <a:lvl2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1"/>
            <a:r>
              <a:rPr lang="en-CA" dirty="0"/>
              <a:t>Grouped the responses by sum per  country so that there is one total value per day for each country for consistency</a:t>
            </a:r>
          </a:p>
          <a:p>
            <a:pPr lvl="1"/>
            <a:r>
              <a:rPr lang="en-US" dirty="0"/>
              <a:t>Sorted the data in ascending order for ease of reference</a:t>
            </a:r>
            <a:endParaRPr lang="en-CA" dirty="0"/>
          </a:p>
          <a:p>
            <a:pPr lvl="1"/>
            <a:r>
              <a:rPr lang="en-US" dirty="0"/>
              <a:t>Added an index column for exporting to SQL</a:t>
            </a:r>
            <a:endParaRPr lang="en-CA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B492A5-F949-4CEB-B1AC-C7E248ECD847}"/>
              </a:ext>
            </a:extLst>
          </p:cNvPr>
          <p:cNvSpPr txBox="1"/>
          <p:nvPr/>
        </p:nvSpPr>
        <p:spPr>
          <a:xfrm>
            <a:off x="9489596" y="4915450"/>
            <a:ext cx="2557886" cy="161394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>
            <a:defPPr>
              <a:defRPr lang="en-US"/>
            </a:defPPr>
            <a:lvl2pPr marL="171450" lvl="1" indent="-171450" defTabSz="7112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Font typeface="Arial" panose="020B0604020202020204" pitchFamily="34" charset="0"/>
              <a:buChar char="•"/>
              <a:defRPr sz="1200"/>
            </a:lvl2pPr>
          </a:lstStyle>
          <a:p>
            <a:pPr lvl="1"/>
            <a:r>
              <a:rPr lang="en-US" dirty="0"/>
              <a:t> Set up a database connection via SQL Alchemy and loaded the files to SQL for analysis. </a:t>
            </a:r>
            <a:r>
              <a:rPr lang="en-US" sz="1200" dirty="0"/>
              <a:t>We chose SQL because the data was structured and there are common columns between the files which would allow for  analysis using joins.</a:t>
            </a:r>
            <a:endParaRPr lang="en-US" dirty="0"/>
          </a:p>
          <a:p>
            <a:pPr lvl="1"/>
            <a:r>
              <a:rPr lang="en-US" dirty="0"/>
              <a:t>Also extracted the cleaned data into CSV for analysis on pandas</a:t>
            </a:r>
            <a:endParaRPr lang="en-CA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AF5419C9-5E5B-4B37-9615-786956EA0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7471924"/>
              </p:ext>
            </p:extLst>
          </p:nvPr>
        </p:nvGraphicFramePr>
        <p:xfrm>
          <a:off x="572246" y="2141117"/>
          <a:ext cx="11341457" cy="4653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9045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B9A28-B7E1-4981-ACAB-B88D4869B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4F217-B724-45F6-8EB5-FE6A4C3402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3"/>
          <a:stretch/>
        </p:blipFill>
        <p:spPr>
          <a:xfrm>
            <a:off x="0" y="0"/>
            <a:ext cx="12192000" cy="684539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B8D24F62-FA71-46BB-89CB-62108221087E}"/>
              </a:ext>
            </a:extLst>
          </p:cNvPr>
          <p:cNvSpPr txBox="1">
            <a:spLocks/>
          </p:cNvSpPr>
          <p:nvPr/>
        </p:nvSpPr>
        <p:spPr>
          <a:xfrm>
            <a:off x="2514600" y="2243119"/>
            <a:ext cx="7086600" cy="11795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Analysis and Findings</a:t>
            </a:r>
          </a:p>
        </p:txBody>
      </p:sp>
    </p:spTree>
    <p:extLst>
      <p:ext uri="{BB962C8B-B14F-4D97-AF65-F5344CB8AC3E}">
        <p14:creationId xmlns:p14="http://schemas.microsoft.com/office/powerpoint/2010/main" val="3118550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B98A159-87A9-4CBC-860E-535B5A6B44BF}"/>
              </a:ext>
            </a:extLst>
          </p:cNvPr>
          <p:cNvSpPr txBox="1">
            <a:spLocks/>
          </p:cNvSpPr>
          <p:nvPr/>
        </p:nvSpPr>
        <p:spPr>
          <a:xfrm>
            <a:off x="1115568" y="548640"/>
            <a:ext cx="10168128" cy="117957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Analysis and  findings</a:t>
            </a:r>
          </a:p>
        </p:txBody>
      </p:sp>
      <p:pic>
        <p:nvPicPr>
          <p:cNvPr id="2" name="animated bar chart">
            <a:hlinkClick r:id="" action="ppaction://media"/>
            <a:extLst>
              <a:ext uri="{FF2B5EF4-FFF2-40B4-BE49-F238E27FC236}">
                <a16:creationId xmlns:a16="http://schemas.microsoft.com/office/drawing/2014/main" id="{10777A5C-24CB-4917-995C-531B061F2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394" y="1293212"/>
            <a:ext cx="9710476" cy="5461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74837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996</TotalTime>
  <Words>442</Words>
  <Application>Microsoft Office PowerPoint</Application>
  <PresentationFormat>Widescreen</PresentationFormat>
  <Paragraphs>64</Paragraphs>
  <Slides>14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Avenir Next LT Pro</vt:lpstr>
      <vt:lpstr>Calibri</vt:lpstr>
      <vt:lpstr>Wingdings</vt:lpstr>
      <vt:lpstr>AccentBoxVTI</vt:lpstr>
      <vt:lpstr>PowerPoint Presentation</vt:lpstr>
      <vt:lpstr>PowerPoint Presentation</vt:lpstr>
      <vt:lpstr>PowerPoint Presentation</vt:lpstr>
      <vt:lpstr>Motivations &amp; Summary</vt:lpstr>
      <vt:lpstr>PowerPoint Presentation</vt:lpstr>
      <vt:lpstr>ETL Process summary</vt:lpstr>
      <vt:lpstr>ETL Process 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 and Limitations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Nada Ibrahim</dc:creator>
  <cp:lastModifiedBy>Nada Ibrahim</cp:lastModifiedBy>
  <cp:revision>58</cp:revision>
  <dcterms:created xsi:type="dcterms:W3CDTF">2020-04-26T06:31:25Z</dcterms:created>
  <dcterms:modified xsi:type="dcterms:W3CDTF">2020-04-28T22:47:29Z</dcterms:modified>
</cp:coreProperties>
</file>